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1"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Lst>
  <p:sldSz cy="5143500" cx="9144000"/>
  <p:notesSz cx="6858000" cy="9144000"/>
  <p:embeddedFontLst>
    <p:embeddedFont>
      <p:font typeface="Raleway"/>
      <p:regular r:id="rId23"/>
      <p:bold r:id="rId24"/>
      <p:italic r:id="rId25"/>
      <p:boldItalic r:id="rId26"/>
    </p:embeddedFont>
    <p:embeddedFont>
      <p:font typeface="Roboto"/>
      <p:regular r:id="rId27"/>
      <p:bold r:id="rId28"/>
      <p:italic r:id="rId29"/>
      <p:boldItalic r:id="rId30"/>
    </p:embeddedFont>
    <p:embeddedFont>
      <p:font typeface="Oswald"/>
      <p:regular r:id="rId31"/>
      <p:bold r:id="rId3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font" Target="fonts/Raleway-bold.fntdata"/><Relationship Id="rId23" Type="http://schemas.openxmlformats.org/officeDocument/2006/relationships/font" Target="fonts/Raleway-regular.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Raleway-boldItalic.fntdata"/><Relationship Id="rId25" Type="http://schemas.openxmlformats.org/officeDocument/2006/relationships/font" Target="fonts/Raleway-italic.fntdata"/><Relationship Id="rId28" Type="http://schemas.openxmlformats.org/officeDocument/2006/relationships/font" Target="fonts/Roboto-bold.fntdata"/><Relationship Id="rId27" Type="http://schemas.openxmlformats.org/officeDocument/2006/relationships/font" Target="fonts/Roboto-regular.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Roboto-italic.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Oswald-regular.fntdata"/><Relationship Id="rId30" Type="http://schemas.openxmlformats.org/officeDocument/2006/relationships/font" Target="fonts/Roboto-boldItalic.fntdata"/><Relationship Id="rId11" Type="http://schemas.openxmlformats.org/officeDocument/2006/relationships/slide" Target="slides/slide7.xml"/><Relationship Id="rId10" Type="http://schemas.openxmlformats.org/officeDocument/2006/relationships/slide" Target="slides/slide6.xml"/><Relationship Id="rId32" Type="http://schemas.openxmlformats.org/officeDocument/2006/relationships/font" Target="fonts/Oswald-bold.fntdata"/><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gf6bf4b1b4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6" name="Google Shape;506;gf6bf4b1b4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ore</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1" name="Shape 941"/>
        <p:cNvGrpSpPr/>
        <p:nvPr/>
      </p:nvGrpSpPr>
      <p:grpSpPr>
        <a:xfrm>
          <a:off x="0" y="0"/>
          <a:ext cx="0" cy="0"/>
          <a:chOff x="0" y="0"/>
          <a:chExt cx="0" cy="0"/>
        </a:xfrm>
      </p:grpSpPr>
      <p:sp>
        <p:nvSpPr>
          <p:cNvPr id="942" name="Google Shape;942;g101d75f6af1_0_5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3" name="Google Shape;943;g101d75f6af1_0_5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David</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7" name="Shape 967"/>
        <p:cNvGrpSpPr/>
        <p:nvPr/>
      </p:nvGrpSpPr>
      <p:grpSpPr>
        <a:xfrm>
          <a:off x="0" y="0"/>
          <a:ext cx="0" cy="0"/>
          <a:chOff x="0" y="0"/>
          <a:chExt cx="0" cy="0"/>
        </a:xfrm>
      </p:grpSpPr>
      <p:sp>
        <p:nvSpPr>
          <p:cNvPr id="968" name="Google Shape;968;g101cde3ec5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9" name="Google Shape;969;g101cde3ec5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Ore: By Rafael -- needs voice - c</a:t>
            </a:r>
            <a:r>
              <a:rPr i="1" lang="en"/>
              <a:t>opy and paste into chat?</a:t>
            </a:r>
            <a:endParaRPr i="1"/>
          </a:p>
          <a:p>
            <a:pPr indent="0" lvl="0" marL="0" rtl="0" algn="l">
              <a:spcBef>
                <a:spcPts val="0"/>
              </a:spcBef>
              <a:spcAft>
                <a:spcPts val="0"/>
              </a:spcAft>
              <a:buNone/>
            </a:pPr>
            <a:r>
              <a:t/>
            </a:r>
            <a:endParaRPr/>
          </a:p>
          <a:p>
            <a:pPr indent="0" lvl="0" marL="0" rtl="0" algn="l">
              <a:spcBef>
                <a:spcPts val="0"/>
              </a:spcBef>
              <a:spcAft>
                <a:spcPts val="0"/>
              </a:spcAft>
              <a:buNone/>
            </a:pPr>
            <a:r>
              <a:rPr lang="en"/>
              <a:t>Left: Implemented map that can set the location shared by clicking on the respective section</a:t>
            </a:r>
            <a:endParaRPr/>
          </a:p>
          <a:p>
            <a:pPr indent="0" lvl="0" marL="0" rtl="0" algn="l">
              <a:spcBef>
                <a:spcPts val="0"/>
              </a:spcBef>
              <a:spcAft>
                <a:spcPts val="0"/>
              </a:spcAft>
              <a:buNone/>
            </a:pPr>
            <a:r>
              <a:rPr lang="en"/>
              <a:t>Right: Shows what the front end will look-like when viewing friends and the location in which they are sharing</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4" name="Shape 974"/>
        <p:cNvGrpSpPr/>
        <p:nvPr/>
      </p:nvGrpSpPr>
      <p:grpSpPr>
        <a:xfrm>
          <a:off x="0" y="0"/>
          <a:ext cx="0" cy="0"/>
          <a:chOff x="0" y="0"/>
          <a:chExt cx="0" cy="0"/>
        </a:xfrm>
      </p:grpSpPr>
      <p:sp>
        <p:nvSpPr>
          <p:cNvPr id="975" name="Google Shape;975;g101cde3ec59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6" name="Google Shape;976;g101cde3ec59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Mimi</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2" name="Shape 982"/>
        <p:cNvGrpSpPr/>
        <p:nvPr/>
      </p:nvGrpSpPr>
      <p:grpSpPr>
        <a:xfrm>
          <a:off x="0" y="0"/>
          <a:ext cx="0" cy="0"/>
          <a:chOff x="0" y="0"/>
          <a:chExt cx="0" cy="0"/>
        </a:xfrm>
      </p:grpSpPr>
      <p:sp>
        <p:nvSpPr>
          <p:cNvPr id="983" name="Google Shape;983;g101e731f4dc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4" name="Google Shape;984;g101e731f4dc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Ore</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0" name="Shape 990"/>
        <p:cNvGrpSpPr/>
        <p:nvPr/>
      </p:nvGrpSpPr>
      <p:grpSpPr>
        <a:xfrm>
          <a:off x="0" y="0"/>
          <a:ext cx="0" cy="0"/>
          <a:chOff x="0" y="0"/>
          <a:chExt cx="0" cy="0"/>
        </a:xfrm>
      </p:grpSpPr>
      <p:sp>
        <p:nvSpPr>
          <p:cNvPr id="991" name="Google Shape;991;g101d75f6af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2" name="Google Shape;992;g101d75f6af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Miles</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5" name="Shape 995"/>
        <p:cNvGrpSpPr/>
        <p:nvPr/>
      </p:nvGrpSpPr>
      <p:grpSpPr>
        <a:xfrm>
          <a:off x="0" y="0"/>
          <a:ext cx="0" cy="0"/>
          <a:chOff x="0" y="0"/>
          <a:chExt cx="0" cy="0"/>
        </a:xfrm>
      </p:grpSpPr>
      <p:sp>
        <p:nvSpPr>
          <p:cNvPr id="996" name="Google Shape;996;gf6bf4b1b4a_0_75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7" name="Google Shape;997;gf6bf4b1b4a_0_75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Ore</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Main focus is to further work on fully connecting our backend to front end</a:t>
            </a:r>
            <a:endParaRPr/>
          </a:p>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4" name="Shape 1034"/>
        <p:cNvGrpSpPr/>
        <p:nvPr/>
      </p:nvGrpSpPr>
      <p:grpSpPr>
        <a:xfrm>
          <a:off x="0" y="0"/>
          <a:ext cx="0" cy="0"/>
          <a:chOff x="0" y="0"/>
          <a:chExt cx="0" cy="0"/>
        </a:xfrm>
      </p:grpSpPr>
      <p:sp>
        <p:nvSpPr>
          <p:cNvPr id="1035" name="Google Shape;1035;g570cdf252542583b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6" name="Google Shape;1036;g570cdf252542583b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Miles</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2" name="Shape 1092"/>
        <p:cNvGrpSpPr/>
        <p:nvPr/>
      </p:nvGrpSpPr>
      <p:grpSpPr>
        <a:xfrm>
          <a:off x="0" y="0"/>
          <a:ext cx="0" cy="0"/>
          <a:chOff x="0" y="0"/>
          <a:chExt cx="0" cy="0"/>
        </a:xfrm>
      </p:grpSpPr>
      <p:sp>
        <p:nvSpPr>
          <p:cNvPr id="1093" name="Google Shape;1093;g94ca97e7d46e5ac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4" name="Google Shape;1094;g94ca97e7d46e5ac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Miles</a:t>
            </a:r>
            <a:endParaRPr/>
          </a:p>
          <a:p>
            <a:pPr indent="0" lvl="0" marL="0" rtl="0" algn="l">
              <a:spcBef>
                <a:spcPts val="0"/>
              </a:spcBef>
              <a:spcAft>
                <a:spcPts val="0"/>
              </a:spcAft>
              <a:buNone/>
            </a:pPr>
            <a:r>
              <a:rPr lang="en"/>
              <a:t>Keep working ahead so that we can mostly take off Sprint 10 for Thanksgiving Break</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7" name="Shape 1097"/>
        <p:cNvGrpSpPr/>
        <p:nvPr/>
      </p:nvGrpSpPr>
      <p:grpSpPr>
        <a:xfrm>
          <a:off x="0" y="0"/>
          <a:ext cx="0" cy="0"/>
          <a:chOff x="0" y="0"/>
          <a:chExt cx="0" cy="0"/>
        </a:xfrm>
      </p:grpSpPr>
      <p:sp>
        <p:nvSpPr>
          <p:cNvPr id="1098" name="Google Shape;1098;gf6bf4b1b4a_0_85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9" name="Google Shape;1099;gf6bf4b1b4a_0_85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Miles</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5" name="Shape 695"/>
        <p:cNvGrpSpPr/>
        <p:nvPr/>
      </p:nvGrpSpPr>
      <p:grpSpPr>
        <a:xfrm>
          <a:off x="0" y="0"/>
          <a:ext cx="0" cy="0"/>
          <a:chOff x="0" y="0"/>
          <a:chExt cx="0" cy="0"/>
        </a:xfrm>
      </p:grpSpPr>
      <p:sp>
        <p:nvSpPr>
          <p:cNvPr id="696" name="Google Shape;696;g101a765eeff_0_5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7" name="Google Shape;697;g101a765eeff_0_5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Ore </a:t>
            </a:r>
            <a:endParaRPr/>
          </a:p>
          <a:p>
            <a:pPr indent="0" lvl="0" marL="0" rtl="0" algn="l">
              <a:spcBef>
                <a:spcPts val="0"/>
              </a:spcBef>
              <a:spcAft>
                <a:spcPts val="0"/>
              </a:spcAft>
              <a:buNone/>
            </a:pPr>
            <a:r>
              <a:rPr lang="en"/>
              <a:t>Make all our names the color of the Bestagons logo? No it will blend together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5" name="Shape 745"/>
        <p:cNvGrpSpPr/>
        <p:nvPr/>
      </p:nvGrpSpPr>
      <p:grpSpPr>
        <a:xfrm>
          <a:off x="0" y="0"/>
          <a:ext cx="0" cy="0"/>
          <a:chOff x="0" y="0"/>
          <a:chExt cx="0" cy="0"/>
        </a:xfrm>
      </p:grpSpPr>
      <p:sp>
        <p:nvSpPr>
          <p:cNvPr id="746" name="Google Shape;746;gf6bf4b1c6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7" name="Google Shape;747;gf6bf4b1c6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ore</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1" name="Shape 841"/>
        <p:cNvGrpSpPr/>
        <p:nvPr/>
      </p:nvGrpSpPr>
      <p:grpSpPr>
        <a:xfrm>
          <a:off x="0" y="0"/>
          <a:ext cx="0" cy="0"/>
          <a:chOff x="0" y="0"/>
          <a:chExt cx="0" cy="0"/>
        </a:xfrm>
      </p:grpSpPr>
      <p:sp>
        <p:nvSpPr>
          <p:cNvPr id="842" name="Google Shape;842;gf6bf4b1b4a_0_53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3" name="Google Shape;843;gf6bf4b1b4a_0_53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Ore</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0" name="Shape 880"/>
        <p:cNvGrpSpPr/>
        <p:nvPr/>
      </p:nvGrpSpPr>
      <p:grpSpPr>
        <a:xfrm>
          <a:off x="0" y="0"/>
          <a:ext cx="0" cy="0"/>
          <a:chOff x="0" y="0"/>
          <a:chExt cx="0" cy="0"/>
        </a:xfrm>
      </p:grpSpPr>
      <p:sp>
        <p:nvSpPr>
          <p:cNvPr id="881" name="Google Shape;881;g101cc0bdc03_0_5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2" name="Google Shape;882;g101cc0bdc03_0_5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Brenda</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3" name="Shape 893"/>
        <p:cNvGrpSpPr/>
        <p:nvPr/>
      </p:nvGrpSpPr>
      <p:grpSpPr>
        <a:xfrm>
          <a:off x="0" y="0"/>
          <a:ext cx="0" cy="0"/>
          <a:chOff x="0" y="0"/>
          <a:chExt cx="0" cy="0"/>
        </a:xfrm>
      </p:grpSpPr>
      <p:sp>
        <p:nvSpPr>
          <p:cNvPr id="894" name="Google Shape;894;g101cc0bdc03_0_20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5" name="Google Shape;895;g101cc0bdc03_0_20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Mimi</a:t>
            </a:r>
            <a:endParaRPr/>
          </a:p>
          <a:p>
            <a:pPr indent="0" lvl="0" marL="0" rtl="0" algn="l">
              <a:spcBef>
                <a:spcPts val="0"/>
              </a:spcBef>
              <a:spcAft>
                <a:spcPts val="0"/>
              </a:spcAft>
              <a:buNone/>
            </a:pPr>
            <a:r>
              <a:rPr lang="en"/>
              <a:t>“Just as a reminder of what we mean by map flow, here is the map of the DCT we are using and its </a:t>
            </a:r>
            <a:r>
              <a:rPr lang="en"/>
              <a:t>corresponding</a:t>
            </a:r>
            <a:r>
              <a:rPr lang="en"/>
              <a:t> map flow”</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3" name="Shape 903"/>
        <p:cNvGrpSpPr/>
        <p:nvPr/>
      </p:nvGrpSpPr>
      <p:grpSpPr>
        <a:xfrm>
          <a:off x="0" y="0"/>
          <a:ext cx="0" cy="0"/>
          <a:chOff x="0" y="0"/>
          <a:chExt cx="0" cy="0"/>
        </a:xfrm>
      </p:grpSpPr>
      <p:sp>
        <p:nvSpPr>
          <p:cNvPr id="904" name="Google Shape;904;g101cc0bdc03_0_15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5" name="Google Shape;905;g101cc0bdc03_0_15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Miles</a:t>
            </a:r>
            <a:endParaRPr/>
          </a:p>
          <a:p>
            <a:pPr indent="0" lvl="0" marL="0" rtl="0" algn="l">
              <a:spcBef>
                <a:spcPts val="0"/>
              </a:spcBef>
              <a:spcAft>
                <a:spcPts val="0"/>
              </a:spcAft>
              <a:buNone/>
            </a:pPr>
            <a:r>
              <a:rPr lang="en"/>
              <a:t>In response to the feedback we got...</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0" name="Shape 910"/>
        <p:cNvGrpSpPr/>
        <p:nvPr/>
      </p:nvGrpSpPr>
      <p:grpSpPr>
        <a:xfrm>
          <a:off x="0" y="0"/>
          <a:ext cx="0" cy="0"/>
          <a:chOff x="0" y="0"/>
          <a:chExt cx="0" cy="0"/>
        </a:xfrm>
      </p:grpSpPr>
      <p:sp>
        <p:nvSpPr>
          <p:cNvPr id="911" name="Google Shape;911;g101cc0bdc03_0_20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2" name="Google Shape;912;g101cc0bdc03_0_20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Brenda</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6" name="Shape 916"/>
        <p:cNvGrpSpPr/>
        <p:nvPr/>
      </p:nvGrpSpPr>
      <p:grpSpPr>
        <a:xfrm>
          <a:off x="0" y="0"/>
          <a:ext cx="0" cy="0"/>
          <a:chOff x="0" y="0"/>
          <a:chExt cx="0" cy="0"/>
        </a:xfrm>
      </p:grpSpPr>
      <p:sp>
        <p:nvSpPr>
          <p:cNvPr id="917" name="Google Shape;917;gf6bf4b1b4a_0_64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8" name="Google Shape;918;gf6bf4b1b4a_0_64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David</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slidesgo.com/" TargetMode="External"/><Relationship Id="rId3" Type="http://schemas.openxmlformats.org/officeDocument/2006/relationships/hyperlink" Target="https://www.flaticon.com/" TargetMode="External"/><Relationship Id="rId4" Type="http://schemas.openxmlformats.org/officeDocument/2006/relationships/hyperlink" Target="https://www.freepik.com/" TargetMode="Externa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gradFill>
          <a:gsLst>
            <a:gs pos="0">
              <a:srgbClr val="13367C"/>
            </a:gs>
            <a:gs pos="100000">
              <a:schemeClr val="dk2"/>
            </a:gs>
          </a:gsLst>
          <a:lin ang="5400012" scaled="0"/>
        </a:gradFill>
      </p:bgPr>
    </p:bg>
    <p:spTree>
      <p:nvGrpSpPr>
        <p:cNvPr id="8" name="Shape 8"/>
        <p:cNvGrpSpPr/>
        <p:nvPr/>
      </p:nvGrpSpPr>
      <p:grpSpPr>
        <a:xfrm>
          <a:off x="0" y="0"/>
          <a:ext cx="0" cy="0"/>
          <a:chOff x="0" y="0"/>
          <a:chExt cx="0" cy="0"/>
        </a:xfrm>
      </p:grpSpPr>
      <p:sp>
        <p:nvSpPr>
          <p:cNvPr id="9" name="Google Shape;9;p2"/>
          <p:cNvSpPr txBox="1"/>
          <p:nvPr>
            <p:ph type="ctrTitle"/>
          </p:nvPr>
        </p:nvSpPr>
        <p:spPr>
          <a:xfrm>
            <a:off x="720000" y="903413"/>
            <a:ext cx="4079700" cy="2631900"/>
          </a:xfrm>
          <a:prstGeom prst="rect">
            <a:avLst/>
          </a:prstGeom>
        </p:spPr>
        <p:txBody>
          <a:bodyPr anchorCtr="0" anchor="ctr" bIns="91425" lIns="91425" spcFirstLastPara="1" rIns="91425" wrap="square" tIns="91425">
            <a:noAutofit/>
          </a:bodyPr>
          <a:lstStyle>
            <a:lvl1pPr lvl="0">
              <a:spcBef>
                <a:spcPts val="0"/>
              </a:spcBef>
              <a:spcAft>
                <a:spcPts val="0"/>
              </a:spcAft>
              <a:buSzPts val="5200"/>
              <a:buNone/>
              <a:defRPr sz="48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0" name="Google Shape;10;p2"/>
          <p:cNvSpPr txBox="1"/>
          <p:nvPr>
            <p:ph idx="1" type="subTitle"/>
          </p:nvPr>
        </p:nvSpPr>
        <p:spPr>
          <a:xfrm>
            <a:off x="720000" y="3500588"/>
            <a:ext cx="2350500" cy="7395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800"/>
              <a:buFont typeface="Roboto"/>
              <a:buNone/>
              <a:defRPr sz="1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12" name="Shape 112"/>
        <p:cNvGrpSpPr/>
        <p:nvPr/>
      </p:nvGrpSpPr>
      <p:grpSpPr>
        <a:xfrm>
          <a:off x="0" y="0"/>
          <a:ext cx="0" cy="0"/>
          <a:chOff x="0" y="0"/>
          <a:chExt cx="0" cy="0"/>
        </a:xfrm>
      </p:grpSpPr>
      <p:sp>
        <p:nvSpPr>
          <p:cNvPr id="113" name="Google Shape;113;p11"/>
          <p:cNvSpPr txBox="1"/>
          <p:nvPr>
            <p:ph hasCustomPrompt="1" type="title"/>
          </p:nvPr>
        </p:nvSpPr>
        <p:spPr>
          <a:xfrm>
            <a:off x="1903250" y="1834838"/>
            <a:ext cx="5337600" cy="1120800"/>
          </a:xfrm>
          <a:prstGeom prst="rect">
            <a:avLst/>
          </a:prstGeom>
        </p:spPr>
        <p:txBody>
          <a:bodyPr anchorCtr="0" anchor="ctr" bIns="91425" lIns="91425" spcFirstLastPara="1" rIns="91425" wrap="square" tIns="91425">
            <a:noAutofit/>
          </a:bodyPr>
          <a:lstStyle>
            <a:lvl1pPr lvl="0" algn="ctr">
              <a:spcBef>
                <a:spcPts val="0"/>
              </a:spcBef>
              <a:spcAft>
                <a:spcPts val="0"/>
              </a:spcAft>
              <a:buSzPts val="7200"/>
              <a:buNone/>
              <a:defRPr sz="77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114" name="Google Shape;114;p11"/>
          <p:cNvSpPr txBox="1"/>
          <p:nvPr>
            <p:ph idx="1" type="body"/>
          </p:nvPr>
        </p:nvSpPr>
        <p:spPr>
          <a:xfrm>
            <a:off x="2524200" y="2955575"/>
            <a:ext cx="4095600" cy="353100"/>
          </a:xfrm>
          <a:prstGeom prst="rect">
            <a:avLst/>
          </a:prstGeom>
        </p:spPr>
        <p:txBody>
          <a:bodyPr anchorCtr="0" anchor="t" bIns="91425" lIns="91425" spcFirstLastPara="1" rIns="91425" wrap="square" tIns="91425">
            <a:noAutofit/>
          </a:bodyPr>
          <a:lstStyle>
            <a:lvl1pPr indent="-317500" lvl="0" marL="457200" algn="ctr">
              <a:spcBef>
                <a:spcPts val="0"/>
              </a:spcBef>
              <a:spcAft>
                <a:spcPts val="0"/>
              </a:spcAft>
              <a:buSzPts val="1400"/>
              <a:buChar char="●"/>
              <a:defRPr sz="1500"/>
            </a:lvl1pPr>
            <a:lvl2pPr indent="-317500" lvl="1" marL="914400" algn="ctr">
              <a:spcBef>
                <a:spcPts val="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grpSp>
        <p:nvGrpSpPr>
          <p:cNvPr id="115" name="Google Shape;115;p11"/>
          <p:cNvGrpSpPr/>
          <p:nvPr/>
        </p:nvGrpSpPr>
        <p:grpSpPr>
          <a:xfrm flipH="1">
            <a:off x="6720423" y="3784091"/>
            <a:ext cx="2423582" cy="1357541"/>
            <a:chOff x="-77" y="3784091"/>
            <a:chExt cx="2423582" cy="1357541"/>
          </a:xfrm>
        </p:grpSpPr>
        <p:sp>
          <p:nvSpPr>
            <p:cNvPr id="116" name="Google Shape;116;p11"/>
            <p:cNvSpPr/>
            <p:nvPr/>
          </p:nvSpPr>
          <p:spPr>
            <a:xfrm>
              <a:off x="-77" y="4201246"/>
              <a:ext cx="1609391" cy="940370"/>
            </a:xfrm>
            <a:custGeom>
              <a:rect b="b" l="l" r="r" t="t"/>
              <a:pathLst>
                <a:path extrusionOk="0" h="19530" w="33428">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a:off x="313483" y="3784091"/>
              <a:ext cx="1410360" cy="1357541"/>
            </a:xfrm>
            <a:custGeom>
              <a:rect b="b" l="l" r="r" t="t"/>
              <a:pathLst>
                <a:path extrusionOk="0" h="28194" w="29294">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a:off x="626560" y="3887658"/>
              <a:ext cx="1253840" cy="1253970"/>
            </a:xfrm>
            <a:custGeom>
              <a:rect b="b" l="l" r="r" t="t"/>
              <a:pathLst>
                <a:path extrusionOk="0" h="26043" w="26043">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1"/>
            <p:cNvSpPr/>
            <p:nvPr/>
          </p:nvSpPr>
          <p:spPr>
            <a:xfrm>
              <a:off x="940119" y="4201246"/>
              <a:ext cx="1410360" cy="940370"/>
            </a:xfrm>
            <a:custGeom>
              <a:rect b="b" l="l" r="r" t="t"/>
              <a:pathLst>
                <a:path extrusionOk="0" h="19530" w="29294">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1"/>
            <p:cNvSpPr/>
            <p:nvPr/>
          </p:nvSpPr>
          <p:spPr>
            <a:xfrm>
              <a:off x="1253678" y="4514786"/>
              <a:ext cx="1169827" cy="626817"/>
            </a:xfrm>
            <a:custGeom>
              <a:rect b="b" l="l" r="r" t="t"/>
              <a:pathLst>
                <a:path extrusionOk="0" h="13018" w="24298">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1" name="Google Shape;121;p11"/>
          <p:cNvGrpSpPr/>
          <p:nvPr/>
        </p:nvGrpSpPr>
        <p:grpSpPr>
          <a:xfrm flipH="1" rot="10800000">
            <a:off x="-77" y="-9"/>
            <a:ext cx="2423582" cy="1357541"/>
            <a:chOff x="-77" y="3784091"/>
            <a:chExt cx="2423582" cy="1357541"/>
          </a:xfrm>
        </p:grpSpPr>
        <p:sp>
          <p:nvSpPr>
            <p:cNvPr id="122" name="Google Shape;122;p11"/>
            <p:cNvSpPr/>
            <p:nvPr/>
          </p:nvSpPr>
          <p:spPr>
            <a:xfrm>
              <a:off x="-77" y="4201246"/>
              <a:ext cx="1609391" cy="940370"/>
            </a:xfrm>
            <a:custGeom>
              <a:rect b="b" l="l" r="r" t="t"/>
              <a:pathLst>
                <a:path extrusionOk="0" h="19530" w="33428">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1"/>
            <p:cNvSpPr/>
            <p:nvPr/>
          </p:nvSpPr>
          <p:spPr>
            <a:xfrm>
              <a:off x="313483" y="3784091"/>
              <a:ext cx="1410360" cy="1357541"/>
            </a:xfrm>
            <a:custGeom>
              <a:rect b="b" l="l" r="r" t="t"/>
              <a:pathLst>
                <a:path extrusionOk="0" h="28194" w="29294">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1"/>
            <p:cNvSpPr/>
            <p:nvPr/>
          </p:nvSpPr>
          <p:spPr>
            <a:xfrm>
              <a:off x="626560" y="3887658"/>
              <a:ext cx="1253840" cy="1253970"/>
            </a:xfrm>
            <a:custGeom>
              <a:rect b="b" l="l" r="r" t="t"/>
              <a:pathLst>
                <a:path extrusionOk="0" h="26043" w="26043">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1"/>
            <p:cNvSpPr/>
            <p:nvPr/>
          </p:nvSpPr>
          <p:spPr>
            <a:xfrm>
              <a:off x="940119" y="4201246"/>
              <a:ext cx="1410360" cy="940370"/>
            </a:xfrm>
            <a:custGeom>
              <a:rect b="b" l="l" r="r" t="t"/>
              <a:pathLst>
                <a:path extrusionOk="0" h="19530" w="29294">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1"/>
            <p:cNvSpPr/>
            <p:nvPr/>
          </p:nvSpPr>
          <p:spPr>
            <a:xfrm>
              <a:off x="1253678" y="4514786"/>
              <a:ext cx="1169827" cy="626817"/>
            </a:xfrm>
            <a:custGeom>
              <a:rect b="b" l="l" r="r" t="t"/>
              <a:pathLst>
                <a:path extrusionOk="0" h="13018" w="24298">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lt1"/>
        </a:solidFill>
      </p:bgPr>
    </p:bg>
    <p:spTree>
      <p:nvGrpSpPr>
        <p:cNvPr id="127" name="Shape 127"/>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9">
    <p:spTree>
      <p:nvGrpSpPr>
        <p:cNvPr id="128" name="Shape 128"/>
        <p:cNvGrpSpPr/>
        <p:nvPr/>
      </p:nvGrpSpPr>
      <p:grpSpPr>
        <a:xfrm>
          <a:off x="0" y="0"/>
          <a:ext cx="0" cy="0"/>
          <a:chOff x="0" y="0"/>
          <a:chExt cx="0" cy="0"/>
        </a:xfrm>
      </p:grpSpPr>
      <p:sp>
        <p:nvSpPr>
          <p:cNvPr id="129" name="Google Shape;129;p13"/>
          <p:cNvSpPr txBox="1"/>
          <p:nvPr>
            <p:ph type="title"/>
          </p:nvPr>
        </p:nvSpPr>
        <p:spPr>
          <a:xfrm>
            <a:off x="1902600" y="1512225"/>
            <a:ext cx="5338800" cy="1876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900"/>
              <a:buNone/>
              <a:defRPr sz="3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30" name="Google Shape;130;p13"/>
          <p:cNvSpPr txBox="1"/>
          <p:nvPr>
            <p:ph idx="2" type="title"/>
          </p:nvPr>
        </p:nvSpPr>
        <p:spPr>
          <a:xfrm>
            <a:off x="1449150" y="3334700"/>
            <a:ext cx="6245700" cy="610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Font typeface="Raleway"/>
              <a:buNone/>
              <a:defRPr sz="2000">
                <a:latin typeface="Roboto"/>
                <a:ea typeface="Roboto"/>
                <a:cs typeface="Roboto"/>
                <a:sym typeface="Roboto"/>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grpSp>
        <p:nvGrpSpPr>
          <p:cNvPr id="131" name="Google Shape;131;p13"/>
          <p:cNvGrpSpPr/>
          <p:nvPr/>
        </p:nvGrpSpPr>
        <p:grpSpPr>
          <a:xfrm>
            <a:off x="-77" y="3784091"/>
            <a:ext cx="2423582" cy="1357541"/>
            <a:chOff x="-77" y="3784091"/>
            <a:chExt cx="2423582" cy="1357541"/>
          </a:xfrm>
        </p:grpSpPr>
        <p:sp>
          <p:nvSpPr>
            <p:cNvPr id="132" name="Google Shape;132;p13"/>
            <p:cNvSpPr/>
            <p:nvPr/>
          </p:nvSpPr>
          <p:spPr>
            <a:xfrm>
              <a:off x="-77" y="4201246"/>
              <a:ext cx="1609391" cy="940370"/>
            </a:xfrm>
            <a:custGeom>
              <a:rect b="b" l="l" r="r" t="t"/>
              <a:pathLst>
                <a:path extrusionOk="0" h="19530" w="33428">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13"/>
            <p:cNvSpPr/>
            <p:nvPr/>
          </p:nvSpPr>
          <p:spPr>
            <a:xfrm>
              <a:off x="313483" y="3784091"/>
              <a:ext cx="1410360" cy="1357541"/>
            </a:xfrm>
            <a:custGeom>
              <a:rect b="b" l="l" r="r" t="t"/>
              <a:pathLst>
                <a:path extrusionOk="0" h="28194" w="29294">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13"/>
            <p:cNvSpPr/>
            <p:nvPr/>
          </p:nvSpPr>
          <p:spPr>
            <a:xfrm>
              <a:off x="626560" y="3887658"/>
              <a:ext cx="1253840" cy="1253970"/>
            </a:xfrm>
            <a:custGeom>
              <a:rect b="b" l="l" r="r" t="t"/>
              <a:pathLst>
                <a:path extrusionOk="0" h="26043" w="26043">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13"/>
            <p:cNvSpPr/>
            <p:nvPr/>
          </p:nvSpPr>
          <p:spPr>
            <a:xfrm>
              <a:off x="940119" y="4201246"/>
              <a:ext cx="1410360" cy="940370"/>
            </a:xfrm>
            <a:custGeom>
              <a:rect b="b" l="l" r="r" t="t"/>
              <a:pathLst>
                <a:path extrusionOk="0" h="19530" w="29294">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13"/>
            <p:cNvSpPr/>
            <p:nvPr/>
          </p:nvSpPr>
          <p:spPr>
            <a:xfrm>
              <a:off x="1253678" y="4514786"/>
              <a:ext cx="1169827" cy="626817"/>
            </a:xfrm>
            <a:custGeom>
              <a:rect b="b" l="l" r="r" t="t"/>
              <a:pathLst>
                <a:path extrusionOk="0" h="13018" w="24298">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7" name="Google Shape;137;p13"/>
          <p:cNvGrpSpPr/>
          <p:nvPr/>
        </p:nvGrpSpPr>
        <p:grpSpPr>
          <a:xfrm rot="10800000">
            <a:off x="6720423" y="-9"/>
            <a:ext cx="2423582" cy="1357541"/>
            <a:chOff x="-77" y="3784091"/>
            <a:chExt cx="2423582" cy="1357541"/>
          </a:xfrm>
        </p:grpSpPr>
        <p:sp>
          <p:nvSpPr>
            <p:cNvPr id="138" name="Google Shape;138;p13"/>
            <p:cNvSpPr/>
            <p:nvPr/>
          </p:nvSpPr>
          <p:spPr>
            <a:xfrm>
              <a:off x="-77" y="4201246"/>
              <a:ext cx="1609391" cy="940370"/>
            </a:xfrm>
            <a:custGeom>
              <a:rect b="b" l="l" r="r" t="t"/>
              <a:pathLst>
                <a:path extrusionOk="0" h="19530" w="33428">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3"/>
            <p:cNvSpPr/>
            <p:nvPr/>
          </p:nvSpPr>
          <p:spPr>
            <a:xfrm>
              <a:off x="313483" y="3784091"/>
              <a:ext cx="1410360" cy="1357541"/>
            </a:xfrm>
            <a:custGeom>
              <a:rect b="b" l="l" r="r" t="t"/>
              <a:pathLst>
                <a:path extrusionOk="0" h="28194" w="29294">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13"/>
            <p:cNvSpPr/>
            <p:nvPr/>
          </p:nvSpPr>
          <p:spPr>
            <a:xfrm>
              <a:off x="626560" y="3887658"/>
              <a:ext cx="1253840" cy="1253970"/>
            </a:xfrm>
            <a:custGeom>
              <a:rect b="b" l="l" r="r" t="t"/>
              <a:pathLst>
                <a:path extrusionOk="0" h="26043" w="26043">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13"/>
            <p:cNvSpPr/>
            <p:nvPr/>
          </p:nvSpPr>
          <p:spPr>
            <a:xfrm>
              <a:off x="940119" y="4201246"/>
              <a:ext cx="1410360" cy="940370"/>
            </a:xfrm>
            <a:custGeom>
              <a:rect b="b" l="l" r="r" t="t"/>
              <a:pathLst>
                <a:path extrusionOk="0" h="19530" w="29294">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3"/>
            <p:cNvSpPr/>
            <p:nvPr/>
          </p:nvSpPr>
          <p:spPr>
            <a:xfrm>
              <a:off x="1253678" y="4514786"/>
              <a:ext cx="1169827" cy="626817"/>
            </a:xfrm>
            <a:custGeom>
              <a:rect b="b" l="l" r="r" t="t"/>
              <a:pathLst>
                <a:path extrusionOk="0" h="13018" w="24298">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143" name="Shape 143"/>
        <p:cNvGrpSpPr/>
        <p:nvPr/>
      </p:nvGrpSpPr>
      <p:grpSpPr>
        <a:xfrm>
          <a:off x="0" y="0"/>
          <a:ext cx="0" cy="0"/>
          <a:chOff x="0" y="0"/>
          <a:chExt cx="0" cy="0"/>
        </a:xfrm>
      </p:grpSpPr>
      <p:sp>
        <p:nvSpPr>
          <p:cNvPr id="144" name="Google Shape;144;p14"/>
          <p:cNvSpPr txBox="1"/>
          <p:nvPr>
            <p:ph type="title"/>
          </p:nvPr>
        </p:nvSpPr>
        <p:spPr>
          <a:xfrm>
            <a:off x="5238260" y="1866750"/>
            <a:ext cx="21453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solidFill>
                  <a:schemeClr val="accent2"/>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45" name="Google Shape;145;p14"/>
          <p:cNvSpPr txBox="1"/>
          <p:nvPr>
            <p:ph idx="1" type="body"/>
          </p:nvPr>
        </p:nvSpPr>
        <p:spPr>
          <a:xfrm>
            <a:off x="5238265" y="2401350"/>
            <a:ext cx="2145300" cy="1027800"/>
          </a:xfrm>
          <a:prstGeom prst="rect">
            <a:avLst/>
          </a:prstGeom>
        </p:spPr>
        <p:txBody>
          <a:bodyPr anchorCtr="0" anchor="t" bIns="91425" lIns="91425" spcFirstLastPara="1" rIns="91425" wrap="square" tIns="91425">
            <a:noAutofit/>
          </a:bodyPr>
          <a:lstStyle>
            <a:lvl1pPr indent="-317500" lvl="0" marL="457200" rtl="0" algn="ctr">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46" name="Google Shape;146;p14"/>
          <p:cNvSpPr txBox="1"/>
          <p:nvPr>
            <p:ph idx="2" type="body"/>
          </p:nvPr>
        </p:nvSpPr>
        <p:spPr>
          <a:xfrm>
            <a:off x="1760440" y="2401350"/>
            <a:ext cx="2145300" cy="1027800"/>
          </a:xfrm>
          <a:prstGeom prst="rect">
            <a:avLst/>
          </a:prstGeom>
        </p:spPr>
        <p:txBody>
          <a:bodyPr anchorCtr="0" anchor="t" bIns="91425" lIns="91425" spcFirstLastPara="1" rIns="91425" wrap="square" tIns="91425">
            <a:noAutofit/>
          </a:bodyPr>
          <a:lstStyle>
            <a:lvl1pPr indent="-317500" lvl="0" marL="457200" rtl="0" algn="ctr">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47" name="Google Shape;147;p14"/>
          <p:cNvSpPr txBox="1"/>
          <p:nvPr>
            <p:ph idx="3" type="title"/>
          </p:nvPr>
        </p:nvSpPr>
        <p:spPr>
          <a:xfrm>
            <a:off x="1760435" y="1866750"/>
            <a:ext cx="21453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solidFill>
                  <a:schemeClr val="accen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48" name="Google Shape;148;p14"/>
          <p:cNvSpPr txBox="1"/>
          <p:nvPr>
            <p:ph idx="4" type="title"/>
          </p:nvPr>
        </p:nvSpPr>
        <p:spPr>
          <a:xfrm>
            <a:off x="720000" y="540000"/>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149" name="Google Shape;149;p14"/>
          <p:cNvGrpSpPr/>
          <p:nvPr/>
        </p:nvGrpSpPr>
        <p:grpSpPr>
          <a:xfrm rot="-5400000">
            <a:off x="8346375" y="4345871"/>
            <a:ext cx="1022509" cy="572747"/>
            <a:chOff x="-77" y="3784091"/>
            <a:chExt cx="2423582" cy="1357541"/>
          </a:xfrm>
        </p:grpSpPr>
        <p:sp>
          <p:nvSpPr>
            <p:cNvPr id="150" name="Google Shape;150;p14"/>
            <p:cNvSpPr/>
            <p:nvPr/>
          </p:nvSpPr>
          <p:spPr>
            <a:xfrm>
              <a:off x="-77" y="4201246"/>
              <a:ext cx="1609391" cy="940370"/>
            </a:xfrm>
            <a:custGeom>
              <a:rect b="b" l="l" r="r" t="t"/>
              <a:pathLst>
                <a:path extrusionOk="0" h="19530" w="33428">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4"/>
            <p:cNvSpPr/>
            <p:nvPr/>
          </p:nvSpPr>
          <p:spPr>
            <a:xfrm>
              <a:off x="313483" y="3784091"/>
              <a:ext cx="1410360" cy="1357541"/>
            </a:xfrm>
            <a:custGeom>
              <a:rect b="b" l="l" r="r" t="t"/>
              <a:pathLst>
                <a:path extrusionOk="0" h="28194" w="29294">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4"/>
            <p:cNvSpPr/>
            <p:nvPr/>
          </p:nvSpPr>
          <p:spPr>
            <a:xfrm>
              <a:off x="626560" y="3887658"/>
              <a:ext cx="1253840" cy="1253970"/>
            </a:xfrm>
            <a:custGeom>
              <a:rect b="b" l="l" r="r" t="t"/>
              <a:pathLst>
                <a:path extrusionOk="0" h="26043" w="26043">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4"/>
            <p:cNvSpPr/>
            <p:nvPr/>
          </p:nvSpPr>
          <p:spPr>
            <a:xfrm>
              <a:off x="940119" y="4201246"/>
              <a:ext cx="1410360" cy="940370"/>
            </a:xfrm>
            <a:custGeom>
              <a:rect b="b" l="l" r="r" t="t"/>
              <a:pathLst>
                <a:path extrusionOk="0" h="19530" w="29294">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4"/>
            <p:cNvSpPr/>
            <p:nvPr/>
          </p:nvSpPr>
          <p:spPr>
            <a:xfrm>
              <a:off x="1253678" y="4514786"/>
              <a:ext cx="1169827" cy="626817"/>
            </a:xfrm>
            <a:custGeom>
              <a:rect b="b" l="l" r="r" t="t"/>
              <a:pathLst>
                <a:path extrusionOk="0" h="13018" w="24298">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5" name="Google Shape;155;p14"/>
          <p:cNvGrpSpPr/>
          <p:nvPr/>
        </p:nvGrpSpPr>
        <p:grpSpPr>
          <a:xfrm rot="5400000">
            <a:off x="-224875" y="224871"/>
            <a:ext cx="1022509" cy="572747"/>
            <a:chOff x="-77" y="3784091"/>
            <a:chExt cx="2423582" cy="1357541"/>
          </a:xfrm>
        </p:grpSpPr>
        <p:sp>
          <p:nvSpPr>
            <p:cNvPr id="156" name="Google Shape;156;p14"/>
            <p:cNvSpPr/>
            <p:nvPr/>
          </p:nvSpPr>
          <p:spPr>
            <a:xfrm>
              <a:off x="-77" y="4201246"/>
              <a:ext cx="1609391" cy="940370"/>
            </a:xfrm>
            <a:custGeom>
              <a:rect b="b" l="l" r="r" t="t"/>
              <a:pathLst>
                <a:path extrusionOk="0" h="19530" w="33428">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4"/>
            <p:cNvSpPr/>
            <p:nvPr/>
          </p:nvSpPr>
          <p:spPr>
            <a:xfrm>
              <a:off x="313483" y="3784091"/>
              <a:ext cx="1410360" cy="1357541"/>
            </a:xfrm>
            <a:custGeom>
              <a:rect b="b" l="l" r="r" t="t"/>
              <a:pathLst>
                <a:path extrusionOk="0" h="28194" w="29294">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4"/>
            <p:cNvSpPr/>
            <p:nvPr/>
          </p:nvSpPr>
          <p:spPr>
            <a:xfrm>
              <a:off x="626560" y="3887658"/>
              <a:ext cx="1253840" cy="1253970"/>
            </a:xfrm>
            <a:custGeom>
              <a:rect b="b" l="l" r="r" t="t"/>
              <a:pathLst>
                <a:path extrusionOk="0" h="26043" w="26043">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14"/>
            <p:cNvSpPr/>
            <p:nvPr/>
          </p:nvSpPr>
          <p:spPr>
            <a:xfrm>
              <a:off x="940119" y="4201246"/>
              <a:ext cx="1410360" cy="940370"/>
            </a:xfrm>
            <a:custGeom>
              <a:rect b="b" l="l" r="r" t="t"/>
              <a:pathLst>
                <a:path extrusionOk="0" h="19530" w="29294">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14"/>
            <p:cNvSpPr/>
            <p:nvPr/>
          </p:nvSpPr>
          <p:spPr>
            <a:xfrm>
              <a:off x="1253678" y="4514786"/>
              <a:ext cx="1169827" cy="626817"/>
            </a:xfrm>
            <a:custGeom>
              <a:rect b="b" l="l" r="r" t="t"/>
              <a:pathLst>
                <a:path extrusionOk="0" h="13018" w="24298">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1" name="Google Shape;161;p14"/>
          <p:cNvGrpSpPr/>
          <p:nvPr/>
        </p:nvGrpSpPr>
        <p:grpSpPr>
          <a:xfrm>
            <a:off x="4524300" y="1089825"/>
            <a:ext cx="95400" cy="3116250"/>
            <a:chOff x="4524300" y="1013625"/>
            <a:chExt cx="95400" cy="3116250"/>
          </a:xfrm>
        </p:grpSpPr>
        <p:sp>
          <p:nvSpPr>
            <p:cNvPr id="162" name="Google Shape;162;p14"/>
            <p:cNvSpPr/>
            <p:nvPr/>
          </p:nvSpPr>
          <p:spPr>
            <a:xfrm>
              <a:off x="4524300" y="1013625"/>
              <a:ext cx="95400" cy="1038300"/>
            </a:xfrm>
            <a:prstGeom prst="rect">
              <a:avLst/>
            </a:prstGeom>
            <a:solidFill>
              <a:srgbClr val="C8AEF8">
                <a:alpha val="586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4"/>
            <p:cNvSpPr/>
            <p:nvPr/>
          </p:nvSpPr>
          <p:spPr>
            <a:xfrm>
              <a:off x="4524300" y="1534125"/>
              <a:ext cx="95400" cy="1038300"/>
            </a:xfrm>
            <a:prstGeom prst="rect">
              <a:avLst/>
            </a:prstGeom>
            <a:solidFill>
              <a:srgbClr val="878FFF">
                <a:alpha val="737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4"/>
            <p:cNvSpPr/>
            <p:nvPr/>
          </p:nvSpPr>
          <p:spPr>
            <a:xfrm>
              <a:off x="4524300" y="2053275"/>
              <a:ext cx="95400" cy="1038300"/>
            </a:xfrm>
            <a:prstGeom prst="rect">
              <a:avLst/>
            </a:prstGeom>
            <a:solidFill>
              <a:srgbClr val="9154F8">
                <a:alpha val="530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4"/>
            <p:cNvSpPr/>
            <p:nvPr/>
          </p:nvSpPr>
          <p:spPr>
            <a:xfrm>
              <a:off x="4524300" y="2565875"/>
              <a:ext cx="95400" cy="1038300"/>
            </a:xfrm>
            <a:prstGeom prst="rect">
              <a:avLst/>
            </a:prstGeom>
            <a:solidFill>
              <a:srgbClr val="35C2DF">
                <a:alpha val="7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4"/>
            <p:cNvSpPr/>
            <p:nvPr/>
          </p:nvSpPr>
          <p:spPr>
            <a:xfrm>
              <a:off x="4524300" y="3091575"/>
              <a:ext cx="95400" cy="1038300"/>
            </a:xfrm>
            <a:prstGeom prst="rect">
              <a:avLst/>
            </a:prstGeom>
            <a:solidFill>
              <a:srgbClr val="CA7BEB">
                <a:alpha val="564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4"/>
            <p:cNvSpPr/>
            <p:nvPr/>
          </p:nvSpPr>
          <p:spPr>
            <a:xfrm>
              <a:off x="4524300" y="3610723"/>
              <a:ext cx="95400" cy="519000"/>
            </a:xfrm>
            <a:prstGeom prst="rect">
              <a:avLst/>
            </a:prstGeom>
            <a:solidFill>
              <a:srgbClr val="972CB4">
                <a:alpha val="74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1">
    <p:spTree>
      <p:nvGrpSpPr>
        <p:cNvPr id="168" name="Shape 168"/>
        <p:cNvGrpSpPr/>
        <p:nvPr/>
      </p:nvGrpSpPr>
      <p:grpSpPr>
        <a:xfrm>
          <a:off x="0" y="0"/>
          <a:ext cx="0" cy="0"/>
          <a:chOff x="0" y="0"/>
          <a:chExt cx="0" cy="0"/>
        </a:xfrm>
      </p:grpSpPr>
      <p:sp>
        <p:nvSpPr>
          <p:cNvPr id="169" name="Google Shape;169;p15"/>
          <p:cNvSpPr txBox="1"/>
          <p:nvPr>
            <p:ph type="title"/>
          </p:nvPr>
        </p:nvSpPr>
        <p:spPr>
          <a:xfrm>
            <a:off x="720000" y="540000"/>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70" name="Google Shape;170;p15"/>
          <p:cNvSpPr txBox="1"/>
          <p:nvPr>
            <p:ph hasCustomPrompt="1" idx="2" type="title"/>
          </p:nvPr>
        </p:nvSpPr>
        <p:spPr>
          <a:xfrm>
            <a:off x="1212050" y="2433700"/>
            <a:ext cx="992700" cy="4980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000"/>
              <a:buNone/>
              <a:defRPr sz="3000">
                <a:solidFill>
                  <a:schemeClr val="accent1"/>
                </a:solidFill>
              </a:defRPr>
            </a:lvl1pPr>
            <a:lvl2pPr lvl="1" rtl="0" algn="ctr">
              <a:spcBef>
                <a:spcPts val="0"/>
              </a:spcBef>
              <a:spcAft>
                <a:spcPts val="0"/>
              </a:spcAft>
              <a:buSzPts val="3000"/>
              <a:buFont typeface="Oswald"/>
              <a:buNone/>
              <a:defRPr sz="3000">
                <a:latin typeface="Oswald"/>
                <a:ea typeface="Oswald"/>
                <a:cs typeface="Oswald"/>
                <a:sym typeface="Oswald"/>
              </a:defRPr>
            </a:lvl2pPr>
            <a:lvl3pPr lvl="2" rtl="0" algn="ctr">
              <a:spcBef>
                <a:spcPts val="0"/>
              </a:spcBef>
              <a:spcAft>
                <a:spcPts val="0"/>
              </a:spcAft>
              <a:buSzPts val="3000"/>
              <a:buFont typeface="Oswald"/>
              <a:buNone/>
              <a:defRPr sz="3000">
                <a:latin typeface="Oswald"/>
                <a:ea typeface="Oswald"/>
                <a:cs typeface="Oswald"/>
                <a:sym typeface="Oswald"/>
              </a:defRPr>
            </a:lvl3pPr>
            <a:lvl4pPr lvl="3" rtl="0" algn="ctr">
              <a:spcBef>
                <a:spcPts val="0"/>
              </a:spcBef>
              <a:spcAft>
                <a:spcPts val="0"/>
              </a:spcAft>
              <a:buSzPts val="3000"/>
              <a:buFont typeface="Oswald"/>
              <a:buNone/>
              <a:defRPr sz="3000">
                <a:latin typeface="Oswald"/>
                <a:ea typeface="Oswald"/>
                <a:cs typeface="Oswald"/>
                <a:sym typeface="Oswald"/>
              </a:defRPr>
            </a:lvl4pPr>
            <a:lvl5pPr lvl="4" rtl="0" algn="ctr">
              <a:spcBef>
                <a:spcPts val="0"/>
              </a:spcBef>
              <a:spcAft>
                <a:spcPts val="0"/>
              </a:spcAft>
              <a:buSzPts val="3000"/>
              <a:buFont typeface="Oswald"/>
              <a:buNone/>
              <a:defRPr sz="3000">
                <a:latin typeface="Oswald"/>
                <a:ea typeface="Oswald"/>
                <a:cs typeface="Oswald"/>
                <a:sym typeface="Oswald"/>
              </a:defRPr>
            </a:lvl5pPr>
            <a:lvl6pPr lvl="5" rtl="0" algn="ctr">
              <a:spcBef>
                <a:spcPts val="0"/>
              </a:spcBef>
              <a:spcAft>
                <a:spcPts val="0"/>
              </a:spcAft>
              <a:buSzPts val="3000"/>
              <a:buFont typeface="Oswald"/>
              <a:buNone/>
              <a:defRPr sz="3000">
                <a:latin typeface="Oswald"/>
                <a:ea typeface="Oswald"/>
                <a:cs typeface="Oswald"/>
                <a:sym typeface="Oswald"/>
              </a:defRPr>
            </a:lvl6pPr>
            <a:lvl7pPr lvl="6" rtl="0" algn="ctr">
              <a:spcBef>
                <a:spcPts val="0"/>
              </a:spcBef>
              <a:spcAft>
                <a:spcPts val="0"/>
              </a:spcAft>
              <a:buSzPts val="3000"/>
              <a:buFont typeface="Oswald"/>
              <a:buNone/>
              <a:defRPr sz="3000">
                <a:latin typeface="Oswald"/>
                <a:ea typeface="Oswald"/>
                <a:cs typeface="Oswald"/>
                <a:sym typeface="Oswald"/>
              </a:defRPr>
            </a:lvl7pPr>
            <a:lvl8pPr lvl="7" rtl="0" algn="ctr">
              <a:spcBef>
                <a:spcPts val="0"/>
              </a:spcBef>
              <a:spcAft>
                <a:spcPts val="0"/>
              </a:spcAft>
              <a:buSzPts val="3000"/>
              <a:buFont typeface="Oswald"/>
              <a:buNone/>
              <a:defRPr sz="3000">
                <a:latin typeface="Oswald"/>
                <a:ea typeface="Oswald"/>
                <a:cs typeface="Oswald"/>
                <a:sym typeface="Oswald"/>
              </a:defRPr>
            </a:lvl8pPr>
            <a:lvl9pPr lvl="8" rtl="0" algn="ctr">
              <a:spcBef>
                <a:spcPts val="0"/>
              </a:spcBef>
              <a:spcAft>
                <a:spcPts val="0"/>
              </a:spcAft>
              <a:buSzPts val="3000"/>
              <a:buFont typeface="Oswald"/>
              <a:buNone/>
              <a:defRPr sz="3000">
                <a:latin typeface="Oswald"/>
                <a:ea typeface="Oswald"/>
                <a:cs typeface="Oswald"/>
                <a:sym typeface="Oswald"/>
              </a:defRPr>
            </a:lvl9pPr>
          </a:lstStyle>
          <a:p>
            <a:r>
              <a:t>xx%</a:t>
            </a:r>
          </a:p>
        </p:txBody>
      </p:sp>
      <p:sp>
        <p:nvSpPr>
          <p:cNvPr id="171" name="Google Shape;171;p15"/>
          <p:cNvSpPr txBox="1"/>
          <p:nvPr>
            <p:ph hasCustomPrompt="1" idx="3" type="title"/>
          </p:nvPr>
        </p:nvSpPr>
        <p:spPr>
          <a:xfrm>
            <a:off x="3095750" y="2433700"/>
            <a:ext cx="992700" cy="4980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000"/>
              <a:buNone/>
              <a:defRPr sz="3000">
                <a:solidFill>
                  <a:schemeClr val="accent2"/>
                </a:solidFill>
              </a:defRPr>
            </a:lvl1pPr>
            <a:lvl2pPr lvl="1" rtl="0" algn="ctr">
              <a:spcBef>
                <a:spcPts val="0"/>
              </a:spcBef>
              <a:spcAft>
                <a:spcPts val="0"/>
              </a:spcAft>
              <a:buSzPts val="3000"/>
              <a:buFont typeface="Oswald"/>
              <a:buNone/>
              <a:defRPr sz="3000">
                <a:latin typeface="Oswald"/>
                <a:ea typeface="Oswald"/>
                <a:cs typeface="Oswald"/>
                <a:sym typeface="Oswald"/>
              </a:defRPr>
            </a:lvl2pPr>
            <a:lvl3pPr lvl="2" rtl="0" algn="ctr">
              <a:spcBef>
                <a:spcPts val="0"/>
              </a:spcBef>
              <a:spcAft>
                <a:spcPts val="0"/>
              </a:spcAft>
              <a:buSzPts val="3000"/>
              <a:buFont typeface="Oswald"/>
              <a:buNone/>
              <a:defRPr sz="3000">
                <a:latin typeface="Oswald"/>
                <a:ea typeface="Oswald"/>
                <a:cs typeface="Oswald"/>
                <a:sym typeface="Oswald"/>
              </a:defRPr>
            </a:lvl3pPr>
            <a:lvl4pPr lvl="3" rtl="0" algn="ctr">
              <a:spcBef>
                <a:spcPts val="0"/>
              </a:spcBef>
              <a:spcAft>
                <a:spcPts val="0"/>
              </a:spcAft>
              <a:buSzPts val="3000"/>
              <a:buFont typeface="Oswald"/>
              <a:buNone/>
              <a:defRPr sz="3000">
                <a:latin typeface="Oswald"/>
                <a:ea typeface="Oswald"/>
                <a:cs typeface="Oswald"/>
                <a:sym typeface="Oswald"/>
              </a:defRPr>
            </a:lvl4pPr>
            <a:lvl5pPr lvl="4" rtl="0" algn="ctr">
              <a:spcBef>
                <a:spcPts val="0"/>
              </a:spcBef>
              <a:spcAft>
                <a:spcPts val="0"/>
              </a:spcAft>
              <a:buSzPts val="3000"/>
              <a:buFont typeface="Oswald"/>
              <a:buNone/>
              <a:defRPr sz="3000">
                <a:latin typeface="Oswald"/>
                <a:ea typeface="Oswald"/>
                <a:cs typeface="Oswald"/>
                <a:sym typeface="Oswald"/>
              </a:defRPr>
            </a:lvl5pPr>
            <a:lvl6pPr lvl="5" rtl="0" algn="ctr">
              <a:spcBef>
                <a:spcPts val="0"/>
              </a:spcBef>
              <a:spcAft>
                <a:spcPts val="0"/>
              </a:spcAft>
              <a:buSzPts val="3000"/>
              <a:buFont typeface="Oswald"/>
              <a:buNone/>
              <a:defRPr sz="3000">
                <a:latin typeface="Oswald"/>
                <a:ea typeface="Oswald"/>
                <a:cs typeface="Oswald"/>
                <a:sym typeface="Oswald"/>
              </a:defRPr>
            </a:lvl6pPr>
            <a:lvl7pPr lvl="6" rtl="0" algn="ctr">
              <a:spcBef>
                <a:spcPts val="0"/>
              </a:spcBef>
              <a:spcAft>
                <a:spcPts val="0"/>
              </a:spcAft>
              <a:buSzPts val="3000"/>
              <a:buFont typeface="Oswald"/>
              <a:buNone/>
              <a:defRPr sz="3000">
                <a:latin typeface="Oswald"/>
                <a:ea typeface="Oswald"/>
                <a:cs typeface="Oswald"/>
                <a:sym typeface="Oswald"/>
              </a:defRPr>
            </a:lvl7pPr>
            <a:lvl8pPr lvl="7" rtl="0" algn="ctr">
              <a:spcBef>
                <a:spcPts val="0"/>
              </a:spcBef>
              <a:spcAft>
                <a:spcPts val="0"/>
              </a:spcAft>
              <a:buSzPts val="3000"/>
              <a:buFont typeface="Oswald"/>
              <a:buNone/>
              <a:defRPr sz="3000">
                <a:latin typeface="Oswald"/>
                <a:ea typeface="Oswald"/>
                <a:cs typeface="Oswald"/>
                <a:sym typeface="Oswald"/>
              </a:defRPr>
            </a:lvl8pPr>
            <a:lvl9pPr lvl="8" rtl="0" algn="ctr">
              <a:spcBef>
                <a:spcPts val="0"/>
              </a:spcBef>
              <a:spcAft>
                <a:spcPts val="0"/>
              </a:spcAft>
              <a:buSzPts val="3000"/>
              <a:buFont typeface="Oswald"/>
              <a:buNone/>
              <a:defRPr sz="3000">
                <a:latin typeface="Oswald"/>
                <a:ea typeface="Oswald"/>
                <a:cs typeface="Oswald"/>
                <a:sym typeface="Oswald"/>
              </a:defRPr>
            </a:lvl9pPr>
          </a:lstStyle>
          <a:p>
            <a:r>
              <a:t>xx%</a:t>
            </a:r>
          </a:p>
        </p:txBody>
      </p:sp>
      <p:sp>
        <p:nvSpPr>
          <p:cNvPr id="172" name="Google Shape;172;p15"/>
          <p:cNvSpPr txBox="1"/>
          <p:nvPr>
            <p:ph hasCustomPrompt="1" idx="4" type="title"/>
          </p:nvPr>
        </p:nvSpPr>
        <p:spPr>
          <a:xfrm>
            <a:off x="5055650" y="2433700"/>
            <a:ext cx="992700" cy="4980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000"/>
              <a:buNone/>
              <a:defRPr sz="3000">
                <a:solidFill>
                  <a:schemeClr val="accent3"/>
                </a:solidFill>
              </a:defRPr>
            </a:lvl1pPr>
            <a:lvl2pPr lvl="1" rtl="0" algn="ctr">
              <a:spcBef>
                <a:spcPts val="0"/>
              </a:spcBef>
              <a:spcAft>
                <a:spcPts val="0"/>
              </a:spcAft>
              <a:buSzPts val="3000"/>
              <a:buFont typeface="Oswald"/>
              <a:buNone/>
              <a:defRPr sz="3000">
                <a:latin typeface="Oswald"/>
                <a:ea typeface="Oswald"/>
                <a:cs typeface="Oswald"/>
                <a:sym typeface="Oswald"/>
              </a:defRPr>
            </a:lvl2pPr>
            <a:lvl3pPr lvl="2" rtl="0" algn="ctr">
              <a:spcBef>
                <a:spcPts val="0"/>
              </a:spcBef>
              <a:spcAft>
                <a:spcPts val="0"/>
              </a:spcAft>
              <a:buSzPts val="3000"/>
              <a:buFont typeface="Oswald"/>
              <a:buNone/>
              <a:defRPr sz="3000">
                <a:latin typeface="Oswald"/>
                <a:ea typeface="Oswald"/>
                <a:cs typeface="Oswald"/>
                <a:sym typeface="Oswald"/>
              </a:defRPr>
            </a:lvl3pPr>
            <a:lvl4pPr lvl="3" rtl="0" algn="ctr">
              <a:spcBef>
                <a:spcPts val="0"/>
              </a:spcBef>
              <a:spcAft>
                <a:spcPts val="0"/>
              </a:spcAft>
              <a:buSzPts val="3000"/>
              <a:buFont typeface="Oswald"/>
              <a:buNone/>
              <a:defRPr sz="3000">
                <a:latin typeface="Oswald"/>
                <a:ea typeface="Oswald"/>
                <a:cs typeface="Oswald"/>
                <a:sym typeface="Oswald"/>
              </a:defRPr>
            </a:lvl4pPr>
            <a:lvl5pPr lvl="4" rtl="0" algn="ctr">
              <a:spcBef>
                <a:spcPts val="0"/>
              </a:spcBef>
              <a:spcAft>
                <a:spcPts val="0"/>
              </a:spcAft>
              <a:buSzPts val="3000"/>
              <a:buFont typeface="Oswald"/>
              <a:buNone/>
              <a:defRPr sz="3000">
                <a:latin typeface="Oswald"/>
                <a:ea typeface="Oswald"/>
                <a:cs typeface="Oswald"/>
                <a:sym typeface="Oswald"/>
              </a:defRPr>
            </a:lvl5pPr>
            <a:lvl6pPr lvl="5" rtl="0" algn="ctr">
              <a:spcBef>
                <a:spcPts val="0"/>
              </a:spcBef>
              <a:spcAft>
                <a:spcPts val="0"/>
              </a:spcAft>
              <a:buSzPts val="3000"/>
              <a:buFont typeface="Oswald"/>
              <a:buNone/>
              <a:defRPr sz="3000">
                <a:latin typeface="Oswald"/>
                <a:ea typeface="Oswald"/>
                <a:cs typeface="Oswald"/>
                <a:sym typeface="Oswald"/>
              </a:defRPr>
            </a:lvl6pPr>
            <a:lvl7pPr lvl="6" rtl="0" algn="ctr">
              <a:spcBef>
                <a:spcPts val="0"/>
              </a:spcBef>
              <a:spcAft>
                <a:spcPts val="0"/>
              </a:spcAft>
              <a:buSzPts val="3000"/>
              <a:buFont typeface="Oswald"/>
              <a:buNone/>
              <a:defRPr sz="3000">
                <a:latin typeface="Oswald"/>
                <a:ea typeface="Oswald"/>
                <a:cs typeface="Oswald"/>
                <a:sym typeface="Oswald"/>
              </a:defRPr>
            </a:lvl7pPr>
            <a:lvl8pPr lvl="7" rtl="0" algn="ctr">
              <a:spcBef>
                <a:spcPts val="0"/>
              </a:spcBef>
              <a:spcAft>
                <a:spcPts val="0"/>
              </a:spcAft>
              <a:buSzPts val="3000"/>
              <a:buFont typeface="Oswald"/>
              <a:buNone/>
              <a:defRPr sz="3000">
                <a:latin typeface="Oswald"/>
                <a:ea typeface="Oswald"/>
                <a:cs typeface="Oswald"/>
                <a:sym typeface="Oswald"/>
              </a:defRPr>
            </a:lvl8pPr>
            <a:lvl9pPr lvl="8" rtl="0" algn="ctr">
              <a:spcBef>
                <a:spcPts val="0"/>
              </a:spcBef>
              <a:spcAft>
                <a:spcPts val="0"/>
              </a:spcAft>
              <a:buSzPts val="3000"/>
              <a:buFont typeface="Oswald"/>
              <a:buNone/>
              <a:defRPr sz="3000">
                <a:latin typeface="Oswald"/>
                <a:ea typeface="Oswald"/>
                <a:cs typeface="Oswald"/>
                <a:sym typeface="Oswald"/>
              </a:defRPr>
            </a:lvl9pPr>
          </a:lstStyle>
          <a:p>
            <a:r>
              <a:t>xx%</a:t>
            </a:r>
          </a:p>
        </p:txBody>
      </p:sp>
      <p:sp>
        <p:nvSpPr>
          <p:cNvPr id="173" name="Google Shape;173;p15"/>
          <p:cNvSpPr txBox="1"/>
          <p:nvPr>
            <p:ph hasCustomPrompt="1" idx="5" type="title"/>
          </p:nvPr>
        </p:nvSpPr>
        <p:spPr>
          <a:xfrm>
            <a:off x="6939350" y="2433700"/>
            <a:ext cx="992700" cy="4980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000"/>
              <a:buNone/>
              <a:defRPr sz="3000">
                <a:solidFill>
                  <a:schemeClr val="accent4"/>
                </a:solidFill>
              </a:defRPr>
            </a:lvl1pPr>
            <a:lvl2pPr lvl="1" rtl="0" algn="ctr">
              <a:spcBef>
                <a:spcPts val="0"/>
              </a:spcBef>
              <a:spcAft>
                <a:spcPts val="0"/>
              </a:spcAft>
              <a:buSzPts val="3000"/>
              <a:buFont typeface="Oswald"/>
              <a:buNone/>
              <a:defRPr sz="3000">
                <a:latin typeface="Oswald"/>
                <a:ea typeface="Oswald"/>
                <a:cs typeface="Oswald"/>
                <a:sym typeface="Oswald"/>
              </a:defRPr>
            </a:lvl2pPr>
            <a:lvl3pPr lvl="2" rtl="0" algn="ctr">
              <a:spcBef>
                <a:spcPts val="0"/>
              </a:spcBef>
              <a:spcAft>
                <a:spcPts val="0"/>
              </a:spcAft>
              <a:buSzPts val="3000"/>
              <a:buFont typeface="Oswald"/>
              <a:buNone/>
              <a:defRPr sz="3000">
                <a:latin typeface="Oswald"/>
                <a:ea typeface="Oswald"/>
                <a:cs typeface="Oswald"/>
                <a:sym typeface="Oswald"/>
              </a:defRPr>
            </a:lvl3pPr>
            <a:lvl4pPr lvl="3" rtl="0" algn="ctr">
              <a:spcBef>
                <a:spcPts val="0"/>
              </a:spcBef>
              <a:spcAft>
                <a:spcPts val="0"/>
              </a:spcAft>
              <a:buSzPts val="3000"/>
              <a:buFont typeface="Oswald"/>
              <a:buNone/>
              <a:defRPr sz="3000">
                <a:latin typeface="Oswald"/>
                <a:ea typeface="Oswald"/>
                <a:cs typeface="Oswald"/>
                <a:sym typeface="Oswald"/>
              </a:defRPr>
            </a:lvl4pPr>
            <a:lvl5pPr lvl="4" rtl="0" algn="ctr">
              <a:spcBef>
                <a:spcPts val="0"/>
              </a:spcBef>
              <a:spcAft>
                <a:spcPts val="0"/>
              </a:spcAft>
              <a:buSzPts val="3000"/>
              <a:buFont typeface="Oswald"/>
              <a:buNone/>
              <a:defRPr sz="3000">
                <a:latin typeface="Oswald"/>
                <a:ea typeface="Oswald"/>
                <a:cs typeface="Oswald"/>
                <a:sym typeface="Oswald"/>
              </a:defRPr>
            </a:lvl5pPr>
            <a:lvl6pPr lvl="5" rtl="0" algn="ctr">
              <a:spcBef>
                <a:spcPts val="0"/>
              </a:spcBef>
              <a:spcAft>
                <a:spcPts val="0"/>
              </a:spcAft>
              <a:buSzPts val="3000"/>
              <a:buFont typeface="Oswald"/>
              <a:buNone/>
              <a:defRPr sz="3000">
                <a:latin typeface="Oswald"/>
                <a:ea typeface="Oswald"/>
                <a:cs typeface="Oswald"/>
                <a:sym typeface="Oswald"/>
              </a:defRPr>
            </a:lvl6pPr>
            <a:lvl7pPr lvl="6" rtl="0" algn="ctr">
              <a:spcBef>
                <a:spcPts val="0"/>
              </a:spcBef>
              <a:spcAft>
                <a:spcPts val="0"/>
              </a:spcAft>
              <a:buSzPts val="3000"/>
              <a:buFont typeface="Oswald"/>
              <a:buNone/>
              <a:defRPr sz="3000">
                <a:latin typeface="Oswald"/>
                <a:ea typeface="Oswald"/>
                <a:cs typeface="Oswald"/>
                <a:sym typeface="Oswald"/>
              </a:defRPr>
            </a:lvl7pPr>
            <a:lvl8pPr lvl="7" rtl="0" algn="ctr">
              <a:spcBef>
                <a:spcPts val="0"/>
              </a:spcBef>
              <a:spcAft>
                <a:spcPts val="0"/>
              </a:spcAft>
              <a:buSzPts val="3000"/>
              <a:buFont typeface="Oswald"/>
              <a:buNone/>
              <a:defRPr sz="3000">
                <a:latin typeface="Oswald"/>
                <a:ea typeface="Oswald"/>
                <a:cs typeface="Oswald"/>
                <a:sym typeface="Oswald"/>
              </a:defRPr>
            </a:lvl8pPr>
            <a:lvl9pPr lvl="8" rtl="0" algn="ctr">
              <a:spcBef>
                <a:spcPts val="0"/>
              </a:spcBef>
              <a:spcAft>
                <a:spcPts val="0"/>
              </a:spcAft>
              <a:buSzPts val="3000"/>
              <a:buFont typeface="Oswald"/>
              <a:buNone/>
              <a:defRPr sz="3000">
                <a:latin typeface="Oswald"/>
                <a:ea typeface="Oswald"/>
                <a:cs typeface="Oswald"/>
                <a:sym typeface="Oswald"/>
              </a:defRPr>
            </a:lvl9pPr>
          </a:lstStyle>
          <a:p>
            <a:r>
              <a:t>xx%</a:t>
            </a:r>
          </a:p>
        </p:txBody>
      </p:sp>
      <p:sp>
        <p:nvSpPr>
          <p:cNvPr id="174" name="Google Shape;174;p15"/>
          <p:cNvSpPr txBox="1"/>
          <p:nvPr>
            <p:ph idx="1" type="subTitle"/>
          </p:nvPr>
        </p:nvSpPr>
        <p:spPr>
          <a:xfrm>
            <a:off x="1147475" y="2886625"/>
            <a:ext cx="1122000" cy="475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800">
                <a:solidFill>
                  <a:schemeClr val="accent1"/>
                </a:solidFill>
                <a:latin typeface="Oswald"/>
                <a:ea typeface="Oswald"/>
                <a:cs typeface="Oswald"/>
                <a:sym typeface="Oswald"/>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75" name="Google Shape;175;p15"/>
          <p:cNvSpPr txBox="1"/>
          <p:nvPr>
            <p:ph idx="6" type="subTitle"/>
          </p:nvPr>
        </p:nvSpPr>
        <p:spPr>
          <a:xfrm>
            <a:off x="3031100" y="2886625"/>
            <a:ext cx="1122000" cy="475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800">
                <a:solidFill>
                  <a:schemeClr val="accent2"/>
                </a:solidFill>
                <a:latin typeface="Oswald"/>
                <a:ea typeface="Oswald"/>
                <a:cs typeface="Oswald"/>
                <a:sym typeface="Oswald"/>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76" name="Google Shape;176;p15"/>
          <p:cNvSpPr txBox="1"/>
          <p:nvPr>
            <p:ph idx="7" type="subTitle"/>
          </p:nvPr>
        </p:nvSpPr>
        <p:spPr>
          <a:xfrm>
            <a:off x="4991000" y="2886625"/>
            <a:ext cx="1122000" cy="475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800">
                <a:solidFill>
                  <a:schemeClr val="accent3"/>
                </a:solidFill>
                <a:latin typeface="Oswald"/>
                <a:ea typeface="Oswald"/>
                <a:cs typeface="Oswald"/>
                <a:sym typeface="Oswald"/>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77" name="Google Shape;177;p15"/>
          <p:cNvSpPr txBox="1"/>
          <p:nvPr>
            <p:ph idx="8" type="subTitle"/>
          </p:nvPr>
        </p:nvSpPr>
        <p:spPr>
          <a:xfrm>
            <a:off x="6874700" y="2886625"/>
            <a:ext cx="1122000" cy="475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800">
                <a:solidFill>
                  <a:schemeClr val="accent4"/>
                </a:solidFill>
                <a:latin typeface="Oswald"/>
                <a:ea typeface="Oswald"/>
                <a:cs typeface="Oswald"/>
                <a:sym typeface="Oswald"/>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78" name="Google Shape;178;p15"/>
          <p:cNvSpPr txBox="1"/>
          <p:nvPr>
            <p:ph idx="9" type="subTitle"/>
          </p:nvPr>
        </p:nvSpPr>
        <p:spPr>
          <a:xfrm>
            <a:off x="1041500" y="3223375"/>
            <a:ext cx="1333800" cy="812100"/>
          </a:xfrm>
          <a:prstGeom prst="rect">
            <a:avLst/>
          </a:prstGeom>
        </p:spPr>
        <p:txBody>
          <a:bodyPr anchorCtr="0" anchor="t" bIns="91425" lIns="91425" spcFirstLastPara="1" rIns="91425" wrap="square" tIns="91425">
            <a:noAutofit/>
          </a:bodyPr>
          <a:lstStyle>
            <a:lvl1pPr lvl="0" marR="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79" name="Google Shape;179;p15"/>
          <p:cNvSpPr txBox="1"/>
          <p:nvPr>
            <p:ph idx="13" type="subTitle"/>
          </p:nvPr>
        </p:nvSpPr>
        <p:spPr>
          <a:xfrm>
            <a:off x="2925197" y="3223375"/>
            <a:ext cx="1333800" cy="812100"/>
          </a:xfrm>
          <a:prstGeom prst="rect">
            <a:avLst/>
          </a:prstGeom>
        </p:spPr>
        <p:txBody>
          <a:bodyPr anchorCtr="0" anchor="t" bIns="91425" lIns="91425" spcFirstLastPara="1" rIns="91425" wrap="square" tIns="91425">
            <a:noAutofit/>
          </a:bodyPr>
          <a:lstStyle>
            <a:lvl1pPr lvl="0" marR="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80" name="Google Shape;180;p15"/>
          <p:cNvSpPr txBox="1"/>
          <p:nvPr>
            <p:ph idx="14" type="subTitle"/>
          </p:nvPr>
        </p:nvSpPr>
        <p:spPr>
          <a:xfrm>
            <a:off x="4885095" y="3223375"/>
            <a:ext cx="1333800" cy="812100"/>
          </a:xfrm>
          <a:prstGeom prst="rect">
            <a:avLst/>
          </a:prstGeom>
        </p:spPr>
        <p:txBody>
          <a:bodyPr anchorCtr="0" anchor="t" bIns="91425" lIns="91425" spcFirstLastPara="1" rIns="91425" wrap="square" tIns="91425">
            <a:noAutofit/>
          </a:bodyPr>
          <a:lstStyle>
            <a:lvl1pPr lvl="0" marR="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81" name="Google Shape;181;p15"/>
          <p:cNvSpPr txBox="1"/>
          <p:nvPr>
            <p:ph idx="15" type="subTitle"/>
          </p:nvPr>
        </p:nvSpPr>
        <p:spPr>
          <a:xfrm>
            <a:off x="6768792" y="3223375"/>
            <a:ext cx="1333800" cy="812100"/>
          </a:xfrm>
          <a:prstGeom prst="rect">
            <a:avLst/>
          </a:prstGeom>
        </p:spPr>
        <p:txBody>
          <a:bodyPr anchorCtr="0" anchor="t" bIns="91425" lIns="91425" spcFirstLastPara="1" rIns="91425" wrap="square" tIns="91425">
            <a:noAutofit/>
          </a:bodyPr>
          <a:lstStyle>
            <a:lvl1pPr lvl="0" marR="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182" name="Google Shape;182;p15"/>
          <p:cNvGrpSpPr/>
          <p:nvPr/>
        </p:nvGrpSpPr>
        <p:grpSpPr>
          <a:xfrm rot="-5400000">
            <a:off x="8346375" y="4345871"/>
            <a:ext cx="1022509" cy="572747"/>
            <a:chOff x="-77" y="3784091"/>
            <a:chExt cx="2423582" cy="1357541"/>
          </a:xfrm>
        </p:grpSpPr>
        <p:sp>
          <p:nvSpPr>
            <p:cNvPr id="183" name="Google Shape;183;p15"/>
            <p:cNvSpPr/>
            <p:nvPr/>
          </p:nvSpPr>
          <p:spPr>
            <a:xfrm>
              <a:off x="-77" y="4201246"/>
              <a:ext cx="1609391" cy="940370"/>
            </a:xfrm>
            <a:custGeom>
              <a:rect b="b" l="l" r="r" t="t"/>
              <a:pathLst>
                <a:path extrusionOk="0" h="19530" w="33428">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15"/>
            <p:cNvSpPr/>
            <p:nvPr/>
          </p:nvSpPr>
          <p:spPr>
            <a:xfrm>
              <a:off x="313483" y="3784091"/>
              <a:ext cx="1410360" cy="1357541"/>
            </a:xfrm>
            <a:custGeom>
              <a:rect b="b" l="l" r="r" t="t"/>
              <a:pathLst>
                <a:path extrusionOk="0" h="28194" w="29294">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15"/>
            <p:cNvSpPr/>
            <p:nvPr/>
          </p:nvSpPr>
          <p:spPr>
            <a:xfrm>
              <a:off x="626560" y="3887658"/>
              <a:ext cx="1253840" cy="1253970"/>
            </a:xfrm>
            <a:custGeom>
              <a:rect b="b" l="l" r="r" t="t"/>
              <a:pathLst>
                <a:path extrusionOk="0" h="26043" w="26043">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5"/>
            <p:cNvSpPr/>
            <p:nvPr/>
          </p:nvSpPr>
          <p:spPr>
            <a:xfrm>
              <a:off x="940119" y="4201246"/>
              <a:ext cx="1410360" cy="940370"/>
            </a:xfrm>
            <a:custGeom>
              <a:rect b="b" l="l" r="r" t="t"/>
              <a:pathLst>
                <a:path extrusionOk="0" h="19530" w="29294">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5"/>
            <p:cNvSpPr/>
            <p:nvPr/>
          </p:nvSpPr>
          <p:spPr>
            <a:xfrm>
              <a:off x="1253678" y="4514786"/>
              <a:ext cx="1169827" cy="626817"/>
            </a:xfrm>
            <a:custGeom>
              <a:rect b="b" l="l" r="r" t="t"/>
              <a:pathLst>
                <a:path extrusionOk="0" h="13018" w="24298">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8" name="Google Shape;188;p15"/>
          <p:cNvGrpSpPr/>
          <p:nvPr/>
        </p:nvGrpSpPr>
        <p:grpSpPr>
          <a:xfrm rot="5400000">
            <a:off x="-224875" y="224871"/>
            <a:ext cx="1022509" cy="572747"/>
            <a:chOff x="-77" y="3784091"/>
            <a:chExt cx="2423582" cy="1357541"/>
          </a:xfrm>
        </p:grpSpPr>
        <p:sp>
          <p:nvSpPr>
            <p:cNvPr id="189" name="Google Shape;189;p15"/>
            <p:cNvSpPr/>
            <p:nvPr/>
          </p:nvSpPr>
          <p:spPr>
            <a:xfrm>
              <a:off x="-77" y="4201246"/>
              <a:ext cx="1609391" cy="940370"/>
            </a:xfrm>
            <a:custGeom>
              <a:rect b="b" l="l" r="r" t="t"/>
              <a:pathLst>
                <a:path extrusionOk="0" h="19530" w="33428">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5"/>
            <p:cNvSpPr/>
            <p:nvPr/>
          </p:nvSpPr>
          <p:spPr>
            <a:xfrm>
              <a:off x="313483" y="3784091"/>
              <a:ext cx="1410360" cy="1357541"/>
            </a:xfrm>
            <a:custGeom>
              <a:rect b="b" l="l" r="r" t="t"/>
              <a:pathLst>
                <a:path extrusionOk="0" h="28194" w="29294">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5"/>
            <p:cNvSpPr/>
            <p:nvPr/>
          </p:nvSpPr>
          <p:spPr>
            <a:xfrm>
              <a:off x="626560" y="3887658"/>
              <a:ext cx="1253840" cy="1253970"/>
            </a:xfrm>
            <a:custGeom>
              <a:rect b="b" l="l" r="r" t="t"/>
              <a:pathLst>
                <a:path extrusionOk="0" h="26043" w="26043">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5"/>
            <p:cNvSpPr/>
            <p:nvPr/>
          </p:nvSpPr>
          <p:spPr>
            <a:xfrm>
              <a:off x="940119" y="4201246"/>
              <a:ext cx="1410360" cy="940370"/>
            </a:xfrm>
            <a:custGeom>
              <a:rect b="b" l="l" r="r" t="t"/>
              <a:pathLst>
                <a:path extrusionOk="0" h="19530" w="29294">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5"/>
            <p:cNvSpPr/>
            <p:nvPr/>
          </p:nvSpPr>
          <p:spPr>
            <a:xfrm>
              <a:off x="1253678" y="4514786"/>
              <a:ext cx="1169827" cy="626817"/>
            </a:xfrm>
            <a:custGeom>
              <a:rect b="b" l="l" r="r" t="t"/>
              <a:pathLst>
                <a:path extrusionOk="0" h="13018" w="24298">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5">
    <p:bg>
      <p:bgPr>
        <a:gradFill>
          <a:gsLst>
            <a:gs pos="0">
              <a:srgbClr val="13367C"/>
            </a:gs>
            <a:gs pos="100000">
              <a:schemeClr val="dk2"/>
            </a:gs>
          </a:gsLst>
          <a:lin ang="5400012" scaled="0"/>
        </a:gradFill>
      </p:bgPr>
    </p:bg>
    <p:spTree>
      <p:nvGrpSpPr>
        <p:cNvPr id="194" name="Shape 194"/>
        <p:cNvGrpSpPr/>
        <p:nvPr/>
      </p:nvGrpSpPr>
      <p:grpSpPr>
        <a:xfrm>
          <a:off x="0" y="0"/>
          <a:ext cx="0" cy="0"/>
          <a:chOff x="0" y="0"/>
          <a:chExt cx="0" cy="0"/>
        </a:xfrm>
      </p:grpSpPr>
      <p:sp>
        <p:nvSpPr>
          <p:cNvPr id="195" name="Google Shape;195;p16"/>
          <p:cNvSpPr txBox="1"/>
          <p:nvPr>
            <p:ph type="title"/>
          </p:nvPr>
        </p:nvSpPr>
        <p:spPr>
          <a:xfrm>
            <a:off x="720000" y="540000"/>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96" name="Google Shape;196;p16"/>
          <p:cNvSpPr txBox="1"/>
          <p:nvPr>
            <p:ph idx="1" type="subTitle"/>
          </p:nvPr>
        </p:nvSpPr>
        <p:spPr>
          <a:xfrm>
            <a:off x="719700" y="2434925"/>
            <a:ext cx="2317200" cy="389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Font typeface="Oswald"/>
              <a:buNone/>
              <a:defRPr sz="1800">
                <a:solidFill>
                  <a:schemeClr val="accent1"/>
                </a:solidFill>
                <a:latin typeface="Oswald"/>
                <a:ea typeface="Oswald"/>
                <a:cs typeface="Oswald"/>
                <a:sym typeface="Oswald"/>
              </a:defRPr>
            </a:lvl1pPr>
            <a:lvl2pPr lvl="1" rtl="0">
              <a:spcBef>
                <a:spcPts val="0"/>
              </a:spcBef>
              <a:spcAft>
                <a:spcPts val="0"/>
              </a:spcAft>
              <a:buSzPts val="1800"/>
              <a:buFont typeface="Oswald"/>
              <a:buNone/>
              <a:defRPr sz="1800">
                <a:latin typeface="Oswald"/>
                <a:ea typeface="Oswald"/>
                <a:cs typeface="Oswald"/>
                <a:sym typeface="Oswald"/>
              </a:defRPr>
            </a:lvl2pPr>
            <a:lvl3pPr lvl="2" rtl="0">
              <a:spcBef>
                <a:spcPts val="1600"/>
              </a:spcBef>
              <a:spcAft>
                <a:spcPts val="0"/>
              </a:spcAft>
              <a:buSzPts val="1800"/>
              <a:buFont typeface="Oswald"/>
              <a:buNone/>
              <a:defRPr sz="1800">
                <a:latin typeface="Oswald"/>
                <a:ea typeface="Oswald"/>
                <a:cs typeface="Oswald"/>
                <a:sym typeface="Oswald"/>
              </a:defRPr>
            </a:lvl3pPr>
            <a:lvl4pPr lvl="3" rtl="0">
              <a:spcBef>
                <a:spcPts val="1600"/>
              </a:spcBef>
              <a:spcAft>
                <a:spcPts val="0"/>
              </a:spcAft>
              <a:buSzPts val="1800"/>
              <a:buFont typeface="Oswald"/>
              <a:buNone/>
              <a:defRPr sz="1800">
                <a:latin typeface="Oswald"/>
                <a:ea typeface="Oswald"/>
                <a:cs typeface="Oswald"/>
                <a:sym typeface="Oswald"/>
              </a:defRPr>
            </a:lvl4pPr>
            <a:lvl5pPr lvl="4" rtl="0">
              <a:spcBef>
                <a:spcPts val="1600"/>
              </a:spcBef>
              <a:spcAft>
                <a:spcPts val="0"/>
              </a:spcAft>
              <a:buSzPts val="1800"/>
              <a:buFont typeface="Oswald"/>
              <a:buNone/>
              <a:defRPr sz="1800">
                <a:latin typeface="Oswald"/>
                <a:ea typeface="Oswald"/>
                <a:cs typeface="Oswald"/>
                <a:sym typeface="Oswald"/>
              </a:defRPr>
            </a:lvl5pPr>
            <a:lvl6pPr lvl="5" rtl="0">
              <a:spcBef>
                <a:spcPts val="1600"/>
              </a:spcBef>
              <a:spcAft>
                <a:spcPts val="0"/>
              </a:spcAft>
              <a:buSzPts val="1800"/>
              <a:buFont typeface="Oswald"/>
              <a:buNone/>
              <a:defRPr sz="1800">
                <a:latin typeface="Oswald"/>
                <a:ea typeface="Oswald"/>
                <a:cs typeface="Oswald"/>
                <a:sym typeface="Oswald"/>
              </a:defRPr>
            </a:lvl6pPr>
            <a:lvl7pPr lvl="6" rtl="0">
              <a:spcBef>
                <a:spcPts val="1600"/>
              </a:spcBef>
              <a:spcAft>
                <a:spcPts val="0"/>
              </a:spcAft>
              <a:buSzPts val="1800"/>
              <a:buFont typeface="Oswald"/>
              <a:buNone/>
              <a:defRPr sz="1800">
                <a:latin typeface="Oswald"/>
                <a:ea typeface="Oswald"/>
                <a:cs typeface="Oswald"/>
                <a:sym typeface="Oswald"/>
              </a:defRPr>
            </a:lvl7pPr>
            <a:lvl8pPr lvl="7" rtl="0">
              <a:spcBef>
                <a:spcPts val="1600"/>
              </a:spcBef>
              <a:spcAft>
                <a:spcPts val="0"/>
              </a:spcAft>
              <a:buSzPts val="1800"/>
              <a:buFont typeface="Oswald"/>
              <a:buNone/>
              <a:defRPr sz="1800">
                <a:latin typeface="Oswald"/>
                <a:ea typeface="Oswald"/>
                <a:cs typeface="Oswald"/>
                <a:sym typeface="Oswald"/>
              </a:defRPr>
            </a:lvl8pPr>
            <a:lvl9pPr lvl="8" rtl="0">
              <a:spcBef>
                <a:spcPts val="1600"/>
              </a:spcBef>
              <a:spcAft>
                <a:spcPts val="1600"/>
              </a:spcAft>
              <a:buSzPts val="1800"/>
              <a:buFont typeface="Oswald"/>
              <a:buNone/>
              <a:defRPr sz="1800">
                <a:latin typeface="Oswald"/>
                <a:ea typeface="Oswald"/>
                <a:cs typeface="Oswald"/>
                <a:sym typeface="Oswald"/>
              </a:defRPr>
            </a:lvl9pPr>
          </a:lstStyle>
          <a:p/>
        </p:txBody>
      </p:sp>
      <p:sp>
        <p:nvSpPr>
          <p:cNvPr id="197" name="Google Shape;197;p16"/>
          <p:cNvSpPr txBox="1"/>
          <p:nvPr>
            <p:ph idx="2" type="subTitle"/>
          </p:nvPr>
        </p:nvSpPr>
        <p:spPr>
          <a:xfrm>
            <a:off x="719850" y="2734827"/>
            <a:ext cx="2316900" cy="79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98" name="Google Shape;198;p16"/>
          <p:cNvSpPr txBox="1"/>
          <p:nvPr>
            <p:ph idx="3" type="subTitle"/>
          </p:nvPr>
        </p:nvSpPr>
        <p:spPr>
          <a:xfrm>
            <a:off x="3413619" y="2434925"/>
            <a:ext cx="2316900" cy="389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Font typeface="Oswald"/>
              <a:buNone/>
              <a:defRPr sz="1800">
                <a:solidFill>
                  <a:schemeClr val="accent2"/>
                </a:solidFill>
                <a:latin typeface="Oswald"/>
                <a:ea typeface="Oswald"/>
                <a:cs typeface="Oswald"/>
                <a:sym typeface="Oswald"/>
              </a:defRPr>
            </a:lvl1pPr>
            <a:lvl2pPr lvl="1" rtl="0">
              <a:spcBef>
                <a:spcPts val="0"/>
              </a:spcBef>
              <a:spcAft>
                <a:spcPts val="0"/>
              </a:spcAft>
              <a:buSzPts val="1800"/>
              <a:buFont typeface="Oswald"/>
              <a:buNone/>
              <a:defRPr sz="1800">
                <a:latin typeface="Oswald"/>
                <a:ea typeface="Oswald"/>
                <a:cs typeface="Oswald"/>
                <a:sym typeface="Oswald"/>
              </a:defRPr>
            </a:lvl2pPr>
            <a:lvl3pPr lvl="2" rtl="0">
              <a:spcBef>
                <a:spcPts val="1600"/>
              </a:spcBef>
              <a:spcAft>
                <a:spcPts val="0"/>
              </a:spcAft>
              <a:buSzPts val="1800"/>
              <a:buFont typeface="Oswald"/>
              <a:buNone/>
              <a:defRPr sz="1800">
                <a:latin typeface="Oswald"/>
                <a:ea typeface="Oswald"/>
                <a:cs typeface="Oswald"/>
                <a:sym typeface="Oswald"/>
              </a:defRPr>
            </a:lvl3pPr>
            <a:lvl4pPr lvl="3" rtl="0">
              <a:spcBef>
                <a:spcPts val="1600"/>
              </a:spcBef>
              <a:spcAft>
                <a:spcPts val="0"/>
              </a:spcAft>
              <a:buSzPts val="1800"/>
              <a:buFont typeface="Oswald"/>
              <a:buNone/>
              <a:defRPr sz="1800">
                <a:latin typeface="Oswald"/>
                <a:ea typeface="Oswald"/>
                <a:cs typeface="Oswald"/>
                <a:sym typeface="Oswald"/>
              </a:defRPr>
            </a:lvl4pPr>
            <a:lvl5pPr lvl="4" rtl="0">
              <a:spcBef>
                <a:spcPts val="1600"/>
              </a:spcBef>
              <a:spcAft>
                <a:spcPts val="0"/>
              </a:spcAft>
              <a:buSzPts val="1800"/>
              <a:buFont typeface="Oswald"/>
              <a:buNone/>
              <a:defRPr sz="1800">
                <a:latin typeface="Oswald"/>
                <a:ea typeface="Oswald"/>
                <a:cs typeface="Oswald"/>
                <a:sym typeface="Oswald"/>
              </a:defRPr>
            </a:lvl5pPr>
            <a:lvl6pPr lvl="5" rtl="0">
              <a:spcBef>
                <a:spcPts val="1600"/>
              </a:spcBef>
              <a:spcAft>
                <a:spcPts val="0"/>
              </a:spcAft>
              <a:buSzPts val="1800"/>
              <a:buFont typeface="Oswald"/>
              <a:buNone/>
              <a:defRPr sz="1800">
                <a:latin typeface="Oswald"/>
                <a:ea typeface="Oswald"/>
                <a:cs typeface="Oswald"/>
                <a:sym typeface="Oswald"/>
              </a:defRPr>
            </a:lvl6pPr>
            <a:lvl7pPr lvl="6" rtl="0">
              <a:spcBef>
                <a:spcPts val="1600"/>
              </a:spcBef>
              <a:spcAft>
                <a:spcPts val="0"/>
              </a:spcAft>
              <a:buSzPts val="1800"/>
              <a:buFont typeface="Oswald"/>
              <a:buNone/>
              <a:defRPr sz="1800">
                <a:latin typeface="Oswald"/>
                <a:ea typeface="Oswald"/>
                <a:cs typeface="Oswald"/>
                <a:sym typeface="Oswald"/>
              </a:defRPr>
            </a:lvl7pPr>
            <a:lvl8pPr lvl="7" rtl="0">
              <a:spcBef>
                <a:spcPts val="1600"/>
              </a:spcBef>
              <a:spcAft>
                <a:spcPts val="0"/>
              </a:spcAft>
              <a:buSzPts val="1800"/>
              <a:buFont typeface="Oswald"/>
              <a:buNone/>
              <a:defRPr sz="1800">
                <a:latin typeface="Oswald"/>
                <a:ea typeface="Oswald"/>
                <a:cs typeface="Oswald"/>
                <a:sym typeface="Oswald"/>
              </a:defRPr>
            </a:lvl8pPr>
            <a:lvl9pPr lvl="8" rtl="0">
              <a:spcBef>
                <a:spcPts val="1600"/>
              </a:spcBef>
              <a:spcAft>
                <a:spcPts val="1600"/>
              </a:spcAft>
              <a:buSzPts val="1800"/>
              <a:buFont typeface="Oswald"/>
              <a:buNone/>
              <a:defRPr sz="1800">
                <a:latin typeface="Oswald"/>
                <a:ea typeface="Oswald"/>
                <a:cs typeface="Oswald"/>
                <a:sym typeface="Oswald"/>
              </a:defRPr>
            </a:lvl9pPr>
          </a:lstStyle>
          <a:p/>
        </p:txBody>
      </p:sp>
      <p:sp>
        <p:nvSpPr>
          <p:cNvPr id="199" name="Google Shape;199;p16"/>
          <p:cNvSpPr txBox="1"/>
          <p:nvPr>
            <p:ph idx="4" type="subTitle"/>
          </p:nvPr>
        </p:nvSpPr>
        <p:spPr>
          <a:xfrm>
            <a:off x="3413619" y="2734827"/>
            <a:ext cx="2316900" cy="79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00" name="Google Shape;200;p16"/>
          <p:cNvSpPr txBox="1"/>
          <p:nvPr>
            <p:ph idx="5" type="subTitle"/>
          </p:nvPr>
        </p:nvSpPr>
        <p:spPr>
          <a:xfrm>
            <a:off x="6107075" y="2434925"/>
            <a:ext cx="2316900" cy="389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Font typeface="Oswald"/>
              <a:buNone/>
              <a:defRPr sz="1800">
                <a:solidFill>
                  <a:schemeClr val="accent3"/>
                </a:solidFill>
                <a:latin typeface="Oswald"/>
                <a:ea typeface="Oswald"/>
                <a:cs typeface="Oswald"/>
                <a:sym typeface="Oswald"/>
              </a:defRPr>
            </a:lvl1pPr>
            <a:lvl2pPr lvl="1" rtl="0">
              <a:spcBef>
                <a:spcPts val="0"/>
              </a:spcBef>
              <a:spcAft>
                <a:spcPts val="0"/>
              </a:spcAft>
              <a:buSzPts val="1800"/>
              <a:buFont typeface="Oswald"/>
              <a:buNone/>
              <a:defRPr sz="1800">
                <a:latin typeface="Oswald"/>
                <a:ea typeface="Oswald"/>
                <a:cs typeface="Oswald"/>
                <a:sym typeface="Oswald"/>
              </a:defRPr>
            </a:lvl2pPr>
            <a:lvl3pPr lvl="2" rtl="0">
              <a:spcBef>
                <a:spcPts val="1600"/>
              </a:spcBef>
              <a:spcAft>
                <a:spcPts val="0"/>
              </a:spcAft>
              <a:buSzPts val="1800"/>
              <a:buFont typeface="Oswald"/>
              <a:buNone/>
              <a:defRPr sz="1800">
                <a:latin typeface="Oswald"/>
                <a:ea typeface="Oswald"/>
                <a:cs typeface="Oswald"/>
                <a:sym typeface="Oswald"/>
              </a:defRPr>
            </a:lvl3pPr>
            <a:lvl4pPr lvl="3" rtl="0">
              <a:spcBef>
                <a:spcPts val="1600"/>
              </a:spcBef>
              <a:spcAft>
                <a:spcPts val="0"/>
              </a:spcAft>
              <a:buSzPts val="1800"/>
              <a:buFont typeface="Oswald"/>
              <a:buNone/>
              <a:defRPr sz="1800">
                <a:latin typeface="Oswald"/>
                <a:ea typeface="Oswald"/>
                <a:cs typeface="Oswald"/>
                <a:sym typeface="Oswald"/>
              </a:defRPr>
            </a:lvl4pPr>
            <a:lvl5pPr lvl="4" rtl="0">
              <a:spcBef>
                <a:spcPts val="1600"/>
              </a:spcBef>
              <a:spcAft>
                <a:spcPts val="0"/>
              </a:spcAft>
              <a:buSzPts val="1800"/>
              <a:buFont typeface="Oswald"/>
              <a:buNone/>
              <a:defRPr sz="1800">
                <a:latin typeface="Oswald"/>
                <a:ea typeface="Oswald"/>
                <a:cs typeface="Oswald"/>
                <a:sym typeface="Oswald"/>
              </a:defRPr>
            </a:lvl5pPr>
            <a:lvl6pPr lvl="5" rtl="0">
              <a:spcBef>
                <a:spcPts val="1600"/>
              </a:spcBef>
              <a:spcAft>
                <a:spcPts val="0"/>
              </a:spcAft>
              <a:buSzPts val="1800"/>
              <a:buFont typeface="Oswald"/>
              <a:buNone/>
              <a:defRPr sz="1800">
                <a:latin typeface="Oswald"/>
                <a:ea typeface="Oswald"/>
                <a:cs typeface="Oswald"/>
                <a:sym typeface="Oswald"/>
              </a:defRPr>
            </a:lvl6pPr>
            <a:lvl7pPr lvl="6" rtl="0">
              <a:spcBef>
                <a:spcPts val="1600"/>
              </a:spcBef>
              <a:spcAft>
                <a:spcPts val="0"/>
              </a:spcAft>
              <a:buSzPts val="1800"/>
              <a:buFont typeface="Oswald"/>
              <a:buNone/>
              <a:defRPr sz="1800">
                <a:latin typeface="Oswald"/>
                <a:ea typeface="Oswald"/>
                <a:cs typeface="Oswald"/>
                <a:sym typeface="Oswald"/>
              </a:defRPr>
            </a:lvl7pPr>
            <a:lvl8pPr lvl="7" rtl="0">
              <a:spcBef>
                <a:spcPts val="1600"/>
              </a:spcBef>
              <a:spcAft>
                <a:spcPts val="0"/>
              </a:spcAft>
              <a:buSzPts val="1800"/>
              <a:buFont typeface="Oswald"/>
              <a:buNone/>
              <a:defRPr sz="1800">
                <a:latin typeface="Oswald"/>
                <a:ea typeface="Oswald"/>
                <a:cs typeface="Oswald"/>
                <a:sym typeface="Oswald"/>
              </a:defRPr>
            </a:lvl8pPr>
            <a:lvl9pPr lvl="8" rtl="0">
              <a:spcBef>
                <a:spcPts val="1600"/>
              </a:spcBef>
              <a:spcAft>
                <a:spcPts val="1600"/>
              </a:spcAft>
              <a:buSzPts val="1800"/>
              <a:buFont typeface="Oswald"/>
              <a:buNone/>
              <a:defRPr sz="1800">
                <a:latin typeface="Oswald"/>
                <a:ea typeface="Oswald"/>
                <a:cs typeface="Oswald"/>
                <a:sym typeface="Oswald"/>
              </a:defRPr>
            </a:lvl9pPr>
          </a:lstStyle>
          <a:p/>
        </p:txBody>
      </p:sp>
      <p:sp>
        <p:nvSpPr>
          <p:cNvPr id="201" name="Google Shape;201;p16"/>
          <p:cNvSpPr txBox="1"/>
          <p:nvPr>
            <p:ph idx="6" type="subTitle"/>
          </p:nvPr>
        </p:nvSpPr>
        <p:spPr>
          <a:xfrm>
            <a:off x="6107075" y="2734827"/>
            <a:ext cx="2316900" cy="79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202" name="Google Shape;202;p16"/>
          <p:cNvGrpSpPr/>
          <p:nvPr/>
        </p:nvGrpSpPr>
        <p:grpSpPr>
          <a:xfrm flipH="1" rot="5400000">
            <a:off x="-224875" y="4345871"/>
            <a:ext cx="1022509" cy="572747"/>
            <a:chOff x="-77" y="3784091"/>
            <a:chExt cx="2423582" cy="1357541"/>
          </a:xfrm>
        </p:grpSpPr>
        <p:sp>
          <p:nvSpPr>
            <p:cNvPr id="203" name="Google Shape;203;p16"/>
            <p:cNvSpPr/>
            <p:nvPr/>
          </p:nvSpPr>
          <p:spPr>
            <a:xfrm>
              <a:off x="-77" y="4201246"/>
              <a:ext cx="1609391" cy="940370"/>
            </a:xfrm>
            <a:custGeom>
              <a:rect b="b" l="l" r="r" t="t"/>
              <a:pathLst>
                <a:path extrusionOk="0" h="19530" w="33428">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16"/>
            <p:cNvSpPr/>
            <p:nvPr/>
          </p:nvSpPr>
          <p:spPr>
            <a:xfrm>
              <a:off x="313483" y="3784091"/>
              <a:ext cx="1410360" cy="1357541"/>
            </a:xfrm>
            <a:custGeom>
              <a:rect b="b" l="l" r="r" t="t"/>
              <a:pathLst>
                <a:path extrusionOk="0" h="28194" w="29294">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6"/>
            <p:cNvSpPr/>
            <p:nvPr/>
          </p:nvSpPr>
          <p:spPr>
            <a:xfrm>
              <a:off x="626560" y="3887658"/>
              <a:ext cx="1253840" cy="1253970"/>
            </a:xfrm>
            <a:custGeom>
              <a:rect b="b" l="l" r="r" t="t"/>
              <a:pathLst>
                <a:path extrusionOk="0" h="26043" w="26043">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6"/>
            <p:cNvSpPr/>
            <p:nvPr/>
          </p:nvSpPr>
          <p:spPr>
            <a:xfrm>
              <a:off x="940119" y="4201246"/>
              <a:ext cx="1410360" cy="940370"/>
            </a:xfrm>
            <a:custGeom>
              <a:rect b="b" l="l" r="r" t="t"/>
              <a:pathLst>
                <a:path extrusionOk="0" h="19530" w="29294">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6"/>
            <p:cNvSpPr/>
            <p:nvPr/>
          </p:nvSpPr>
          <p:spPr>
            <a:xfrm>
              <a:off x="1253678" y="4514786"/>
              <a:ext cx="1169827" cy="626817"/>
            </a:xfrm>
            <a:custGeom>
              <a:rect b="b" l="l" r="r" t="t"/>
              <a:pathLst>
                <a:path extrusionOk="0" h="13018" w="24298">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 name="Google Shape;208;p16"/>
          <p:cNvGrpSpPr/>
          <p:nvPr/>
        </p:nvGrpSpPr>
        <p:grpSpPr>
          <a:xfrm flipH="1" rot="-5400000">
            <a:off x="8346375" y="224871"/>
            <a:ext cx="1022509" cy="572747"/>
            <a:chOff x="-77" y="3784091"/>
            <a:chExt cx="2423582" cy="1357541"/>
          </a:xfrm>
        </p:grpSpPr>
        <p:sp>
          <p:nvSpPr>
            <p:cNvPr id="209" name="Google Shape;209;p16"/>
            <p:cNvSpPr/>
            <p:nvPr/>
          </p:nvSpPr>
          <p:spPr>
            <a:xfrm>
              <a:off x="-77" y="4201246"/>
              <a:ext cx="1609391" cy="940370"/>
            </a:xfrm>
            <a:custGeom>
              <a:rect b="b" l="l" r="r" t="t"/>
              <a:pathLst>
                <a:path extrusionOk="0" h="19530" w="33428">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6"/>
            <p:cNvSpPr/>
            <p:nvPr/>
          </p:nvSpPr>
          <p:spPr>
            <a:xfrm>
              <a:off x="313483" y="3784091"/>
              <a:ext cx="1410360" cy="1357541"/>
            </a:xfrm>
            <a:custGeom>
              <a:rect b="b" l="l" r="r" t="t"/>
              <a:pathLst>
                <a:path extrusionOk="0" h="28194" w="29294">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6"/>
            <p:cNvSpPr/>
            <p:nvPr/>
          </p:nvSpPr>
          <p:spPr>
            <a:xfrm>
              <a:off x="626560" y="3887658"/>
              <a:ext cx="1253840" cy="1253970"/>
            </a:xfrm>
            <a:custGeom>
              <a:rect b="b" l="l" r="r" t="t"/>
              <a:pathLst>
                <a:path extrusionOk="0" h="26043" w="26043">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6"/>
            <p:cNvSpPr/>
            <p:nvPr/>
          </p:nvSpPr>
          <p:spPr>
            <a:xfrm>
              <a:off x="940119" y="4201246"/>
              <a:ext cx="1410360" cy="940370"/>
            </a:xfrm>
            <a:custGeom>
              <a:rect b="b" l="l" r="r" t="t"/>
              <a:pathLst>
                <a:path extrusionOk="0" h="19530" w="29294">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6"/>
            <p:cNvSpPr/>
            <p:nvPr/>
          </p:nvSpPr>
          <p:spPr>
            <a:xfrm>
              <a:off x="1253678" y="4514786"/>
              <a:ext cx="1169827" cy="626817"/>
            </a:xfrm>
            <a:custGeom>
              <a:rect b="b" l="l" r="r" t="t"/>
              <a:pathLst>
                <a:path extrusionOk="0" h="13018" w="24298">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5_2">
    <p:spTree>
      <p:nvGrpSpPr>
        <p:cNvPr id="214" name="Shape 214"/>
        <p:cNvGrpSpPr/>
        <p:nvPr/>
      </p:nvGrpSpPr>
      <p:grpSpPr>
        <a:xfrm>
          <a:off x="0" y="0"/>
          <a:ext cx="0" cy="0"/>
          <a:chOff x="0" y="0"/>
          <a:chExt cx="0" cy="0"/>
        </a:xfrm>
      </p:grpSpPr>
      <p:sp>
        <p:nvSpPr>
          <p:cNvPr id="215" name="Google Shape;215;p17"/>
          <p:cNvSpPr txBox="1"/>
          <p:nvPr>
            <p:ph type="title"/>
          </p:nvPr>
        </p:nvSpPr>
        <p:spPr>
          <a:xfrm>
            <a:off x="720000" y="540000"/>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16" name="Google Shape;216;p17"/>
          <p:cNvSpPr txBox="1"/>
          <p:nvPr>
            <p:ph idx="1" type="subTitle"/>
          </p:nvPr>
        </p:nvSpPr>
        <p:spPr>
          <a:xfrm>
            <a:off x="719975" y="3205013"/>
            <a:ext cx="1282200" cy="1271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17" name="Google Shape;217;p17"/>
          <p:cNvSpPr txBox="1"/>
          <p:nvPr>
            <p:ph idx="2" type="subTitle"/>
          </p:nvPr>
        </p:nvSpPr>
        <p:spPr>
          <a:xfrm>
            <a:off x="3964163" y="3205013"/>
            <a:ext cx="1282200" cy="1271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18" name="Google Shape;218;p17"/>
          <p:cNvSpPr txBox="1"/>
          <p:nvPr>
            <p:ph idx="3" type="subTitle"/>
          </p:nvPr>
        </p:nvSpPr>
        <p:spPr>
          <a:xfrm>
            <a:off x="7141825" y="3205013"/>
            <a:ext cx="1282200" cy="1271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19" name="Google Shape;219;p17"/>
          <p:cNvSpPr txBox="1"/>
          <p:nvPr>
            <p:ph idx="4" type="subTitle"/>
          </p:nvPr>
        </p:nvSpPr>
        <p:spPr>
          <a:xfrm>
            <a:off x="719975" y="2904163"/>
            <a:ext cx="1282200" cy="3897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800"/>
              <a:buFont typeface="Oswald"/>
              <a:buNone/>
              <a:defRPr sz="1800">
                <a:solidFill>
                  <a:schemeClr val="accent1"/>
                </a:solidFill>
                <a:latin typeface="Oswald"/>
                <a:ea typeface="Oswald"/>
                <a:cs typeface="Oswald"/>
                <a:sym typeface="Oswald"/>
              </a:defRPr>
            </a:lvl1pPr>
            <a:lvl2pPr lvl="1" rtl="0" algn="r">
              <a:spcBef>
                <a:spcPts val="0"/>
              </a:spcBef>
              <a:spcAft>
                <a:spcPts val="0"/>
              </a:spcAft>
              <a:buSzPts val="1400"/>
              <a:buNone/>
              <a:defRPr/>
            </a:lvl2pPr>
            <a:lvl3pPr lvl="2" rtl="0" algn="r">
              <a:spcBef>
                <a:spcPts val="1600"/>
              </a:spcBef>
              <a:spcAft>
                <a:spcPts val="0"/>
              </a:spcAft>
              <a:buSzPts val="1400"/>
              <a:buNone/>
              <a:defRPr/>
            </a:lvl3pPr>
            <a:lvl4pPr lvl="3" rtl="0" algn="r">
              <a:spcBef>
                <a:spcPts val="1600"/>
              </a:spcBef>
              <a:spcAft>
                <a:spcPts val="0"/>
              </a:spcAft>
              <a:buSzPts val="1400"/>
              <a:buNone/>
              <a:defRPr/>
            </a:lvl4pPr>
            <a:lvl5pPr lvl="4" rtl="0" algn="r">
              <a:spcBef>
                <a:spcPts val="1600"/>
              </a:spcBef>
              <a:spcAft>
                <a:spcPts val="0"/>
              </a:spcAft>
              <a:buSzPts val="1400"/>
              <a:buNone/>
              <a:defRPr/>
            </a:lvl5pPr>
            <a:lvl6pPr lvl="5" rtl="0" algn="r">
              <a:spcBef>
                <a:spcPts val="1600"/>
              </a:spcBef>
              <a:spcAft>
                <a:spcPts val="0"/>
              </a:spcAft>
              <a:buSzPts val="1400"/>
              <a:buNone/>
              <a:defRPr/>
            </a:lvl6pPr>
            <a:lvl7pPr lvl="6" rtl="0" algn="r">
              <a:spcBef>
                <a:spcPts val="1600"/>
              </a:spcBef>
              <a:spcAft>
                <a:spcPts val="0"/>
              </a:spcAft>
              <a:buSzPts val="1400"/>
              <a:buNone/>
              <a:defRPr/>
            </a:lvl7pPr>
            <a:lvl8pPr lvl="7" rtl="0" algn="r">
              <a:spcBef>
                <a:spcPts val="1600"/>
              </a:spcBef>
              <a:spcAft>
                <a:spcPts val="0"/>
              </a:spcAft>
              <a:buSzPts val="1400"/>
              <a:buNone/>
              <a:defRPr/>
            </a:lvl8pPr>
            <a:lvl9pPr lvl="8" rtl="0" algn="r">
              <a:spcBef>
                <a:spcPts val="1600"/>
              </a:spcBef>
              <a:spcAft>
                <a:spcPts val="1600"/>
              </a:spcAft>
              <a:buSzPts val="1400"/>
              <a:buNone/>
              <a:defRPr/>
            </a:lvl9pPr>
          </a:lstStyle>
          <a:p/>
        </p:txBody>
      </p:sp>
      <p:sp>
        <p:nvSpPr>
          <p:cNvPr id="220" name="Google Shape;220;p17"/>
          <p:cNvSpPr txBox="1"/>
          <p:nvPr>
            <p:ph idx="5" type="subTitle"/>
          </p:nvPr>
        </p:nvSpPr>
        <p:spPr>
          <a:xfrm>
            <a:off x="7141825" y="2904163"/>
            <a:ext cx="1282200" cy="3897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Font typeface="Oswald"/>
              <a:buNone/>
              <a:defRPr sz="1800">
                <a:solidFill>
                  <a:schemeClr val="accent3"/>
                </a:solidFill>
                <a:latin typeface="Oswald"/>
                <a:ea typeface="Oswald"/>
                <a:cs typeface="Oswald"/>
                <a:sym typeface="Oswald"/>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221" name="Google Shape;221;p17"/>
          <p:cNvSpPr txBox="1"/>
          <p:nvPr>
            <p:ph idx="6" type="subTitle"/>
          </p:nvPr>
        </p:nvSpPr>
        <p:spPr>
          <a:xfrm>
            <a:off x="3964163" y="2904163"/>
            <a:ext cx="1282200" cy="389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Font typeface="Oswald"/>
              <a:buNone/>
              <a:defRPr sz="1800">
                <a:solidFill>
                  <a:schemeClr val="accent2"/>
                </a:solidFill>
                <a:latin typeface="Oswald"/>
                <a:ea typeface="Oswald"/>
                <a:cs typeface="Oswald"/>
                <a:sym typeface="Oswald"/>
              </a:defRPr>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grpSp>
        <p:nvGrpSpPr>
          <p:cNvPr id="222" name="Google Shape;222;p17"/>
          <p:cNvGrpSpPr/>
          <p:nvPr/>
        </p:nvGrpSpPr>
        <p:grpSpPr>
          <a:xfrm flipH="1" rot="-5400000">
            <a:off x="8346375" y="224871"/>
            <a:ext cx="1022509" cy="572747"/>
            <a:chOff x="-77" y="3784091"/>
            <a:chExt cx="2423582" cy="1357541"/>
          </a:xfrm>
        </p:grpSpPr>
        <p:sp>
          <p:nvSpPr>
            <p:cNvPr id="223" name="Google Shape;223;p17"/>
            <p:cNvSpPr/>
            <p:nvPr/>
          </p:nvSpPr>
          <p:spPr>
            <a:xfrm>
              <a:off x="-77" y="4201246"/>
              <a:ext cx="1609391" cy="940370"/>
            </a:xfrm>
            <a:custGeom>
              <a:rect b="b" l="l" r="r" t="t"/>
              <a:pathLst>
                <a:path extrusionOk="0" h="19530" w="33428">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17"/>
            <p:cNvSpPr/>
            <p:nvPr/>
          </p:nvSpPr>
          <p:spPr>
            <a:xfrm>
              <a:off x="313483" y="3784091"/>
              <a:ext cx="1410360" cy="1357541"/>
            </a:xfrm>
            <a:custGeom>
              <a:rect b="b" l="l" r="r" t="t"/>
              <a:pathLst>
                <a:path extrusionOk="0" h="28194" w="29294">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7"/>
            <p:cNvSpPr/>
            <p:nvPr/>
          </p:nvSpPr>
          <p:spPr>
            <a:xfrm>
              <a:off x="626560" y="3887658"/>
              <a:ext cx="1253840" cy="1253970"/>
            </a:xfrm>
            <a:custGeom>
              <a:rect b="b" l="l" r="r" t="t"/>
              <a:pathLst>
                <a:path extrusionOk="0" h="26043" w="26043">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7"/>
            <p:cNvSpPr/>
            <p:nvPr/>
          </p:nvSpPr>
          <p:spPr>
            <a:xfrm>
              <a:off x="940119" y="4201246"/>
              <a:ext cx="1410360" cy="940370"/>
            </a:xfrm>
            <a:custGeom>
              <a:rect b="b" l="l" r="r" t="t"/>
              <a:pathLst>
                <a:path extrusionOk="0" h="19530" w="29294">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7"/>
            <p:cNvSpPr/>
            <p:nvPr/>
          </p:nvSpPr>
          <p:spPr>
            <a:xfrm>
              <a:off x="1253678" y="4514786"/>
              <a:ext cx="1169827" cy="626817"/>
            </a:xfrm>
            <a:custGeom>
              <a:rect b="b" l="l" r="r" t="t"/>
              <a:pathLst>
                <a:path extrusionOk="0" h="13018" w="24298">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 name="Google Shape;228;p17"/>
          <p:cNvGrpSpPr/>
          <p:nvPr/>
        </p:nvGrpSpPr>
        <p:grpSpPr>
          <a:xfrm flipH="1" rot="5400000">
            <a:off x="-224875" y="4345871"/>
            <a:ext cx="1022509" cy="572747"/>
            <a:chOff x="-77" y="3784091"/>
            <a:chExt cx="2423582" cy="1357541"/>
          </a:xfrm>
        </p:grpSpPr>
        <p:sp>
          <p:nvSpPr>
            <p:cNvPr id="229" name="Google Shape;229;p17"/>
            <p:cNvSpPr/>
            <p:nvPr/>
          </p:nvSpPr>
          <p:spPr>
            <a:xfrm>
              <a:off x="-77" y="4201246"/>
              <a:ext cx="1609391" cy="940370"/>
            </a:xfrm>
            <a:custGeom>
              <a:rect b="b" l="l" r="r" t="t"/>
              <a:pathLst>
                <a:path extrusionOk="0" h="19530" w="33428">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7"/>
            <p:cNvSpPr/>
            <p:nvPr/>
          </p:nvSpPr>
          <p:spPr>
            <a:xfrm>
              <a:off x="313483" y="3784091"/>
              <a:ext cx="1410360" cy="1357541"/>
            </a:xfrm>
            <a:custGeom>
              <a:rect b="b" l="l" r="r" t="t"/>
              <a:pathLst>
                <a:path extrusionOk="0" h="28194" w="29294">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7"/>
            <p:cNvSpPr/>
            <p:nvPr/>
          </p:nvSpPr>
          <p:spPr>
            <a:xfrm>
              <a:off x="626560" y="3887658"/>
              <a:ext cx="1253840" cy="1253970"/>
            </a:xfrm>
            <a:custGeom>
              <a:rect b="b" l="l" r="r" t="t"/>
              <a:pathLst>
                <a:path extrusionOk="0" h="26043" w="26043">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7"/>
            <p:cNvSpPr/>
            <p:nvPr/>
          </p:nvSpPr>
          <p:spPr>
            <a:xfrm>
              <a:off x="940119" y="4201246"/>
              <a:ext cx="1410360" cy="940370"/>
            </a:xfrm>
            <a:custGeom>
              <a:rect b="b" l="l" r="r" t="t"/>
              <a:pathLst>
                <a:path extrusionOk="0" h="19530" w="29294">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7"/>
            <p:cNvSpPr/>
            <p:nvPr/>
          </p:nvSpPr>
          <p:spPr>
            <a:xfrm>
              <a:off x="1253678" y="4514786"/>
              <a:ext cx="1169827" cy="626817"/>
            </a:xfrm>
            <a:custGeom>
              <a:rect b="b" l="l" r="r" t="t"/>
              <a:pathLst>
                <a:path extrusionOk="0" h="13018" w="24298">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1">
  <p:cSld name="CUSTOM_5_1">
    <p:spTree>
      <p:nvGrpSpPr>
        <p:cNvPr id="234" name="Shape 234"/>
        <p:cNvGrpSpPr/>
        <p:nvPr/>
      </p:nvGrpSpPr>
      <p:grpSpPr>
        <a:xfrm>
          <a:off x="0" y="0"/>
          <a:ext cx="0" cy="0"/>
          <a:chOff x="0" y="0"/>
          <a:chExt cx="0" cy="0"/>
        </a:xfrm>
      </p:grpSpPr>
      <p:sp>
        <p:nvSpPr>
          <p:cNvPr id="235" name="Google Shape;235;p18"/>
          <p:cNvSpPr txBox="1"/>
          <p:nvPr>
            <p:ph type="title"/>
          </p:nvPr>
        </p:nvSpPr>
        <p:spPr>
          <a:xfrm>
            <a:off x="720000" y="540000"/>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36" name="Google Shape;236;p18"/>
          <p:cNvSpPr txBox="1"/>
          <p:nvPr>
            <p:ph idx="1" type="subTitle"/>
          </p:nvPr>
        </p:nvSpPr>
        <p:spPr>
          <a:xfrm>
            <a:off x="1842250" y="1618793"/>
            <a:ext cx="1682700" cy="3897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800"/>
              <a:buFont typeface="Oswald"/>
              <a:buNone/>
              <a:defRPr sz="1800">
                <a:solidFill>
                  <a:schemeClr val="accent1"/>
                </a:solidFill>
                <a:latin typeface="Oswald"/>
                <a:ea typeface="Oswald"/>
                <a:cs typeface="Oswald"/>
                <a:sym typeface="Oswald"/>
              </a:defRPr>
            </a:lvl1pPr>
            <a:lvl2pPr lvl="1" rtl="0">
              <a:spcBef>
                <a:spcPts val="0"/>
              </a:spcBef>
              <a:spcAft>
                <a:spcPts val="0"/>
              </a:spcAft>
              <a:buSzPts val="1800"/>
              <a:buFont typeface="Oswald"/>
              <a:buNone/>
              <a:defRPr sz="1800">
                <a:latin typeface="Oswald"/>
                <a:ea typeface="Oswald"/>
                <a:cs typeface="Oswald"/>
                <a:sym typeface="Oswald"/>
              </a:defRPr>
            </a:lvl2pPr>
            <a:lvl3pPr lvl="2" rtl="0">
              <a:spcBef>
                <a:spcPts val="1600"/>
              </a:spcBef>
              <a:spcAft>
                <a:spcPts val="0"/>
              </a:spcAft>
              <a:buSzPts val="1800"/>
              <a:buFont typeface="Oswald"/>
              <a:buNone/>
              <a:defRPr sz="1800">
                <a:latin typeface="Oswald"/>
                <a:ea typeface="Oswald"/>
                <a:cs typeface="Oswald"/>
                <a:sym typeface="Oswald"/>
              </a:defRPr>
            </a:lvl3pPr>
            <a:lvl4pPr lvl="3" rtl="0">
              <a:spcBef>
                <a:spcPts val="1600"/>
              </a:spcBef>
              <a:spcAft>
                <a:spcPts val="0"/>
              </a:spcAft>
              <a:buSzPts val="1800"/>
              <a:buFont typeface="Oswald"/>
              <a:buNone/>
              <a:defRPr sz="1800">
                <a:latin typeface="Oswald"/>
                <a:ea typeface="Oswald"/>
                <a:cs typeface="Oswald"/>
                <a:sym typeface="Oswald"/>
              </a:defRPr>
            </a:lvl4pPr>
            <a:lvl5pPr lvl="4" rtl="0">
              <a:spcBef>
                <a:spcPts val="1600"/>
              </a:spcBef>
              <a:spcAft>
                <a:spcPts val="0"/>
              </a:spcAft>
              <a:buSzPts val="1800"/>
              <a:buFont typeface="Oswald"/>
              <a:buNone/>
              <a:defRPr sz="1800">
                <a:latin typeface="Oswald"/>
                <a:ea typeface="Oswald"/>
                <a:cs typeface="Oswald"/>
                <a:sym typeface="Oswald"/>
              </a:defRPr>
            </a:lvl5pPr>
            <a:lvl6pPr lvl="5" rtl="0">
              <a:spcBef>
                <a:spcPts val="1600"/>
              </a:spcBef>
              <a:spcAft>
                <a:spcPts val="0"/>
              </a:spcAft>
              <a:buSzPts val="1800"/>
              <a:buFont typeface="Oswald"/>
              <a:buNone/>
              <a:defRPr sz="1800">
                <a:latin typeface="Oswald"/>
                <a:ea typeface="Oswald"/>
                <a:cs typeface="Oswald"/>
                <a:sym typeface="Oswald"/>
              </a:defRPr>
            </a:lvl6pPr>
            <a:lvl7pPr lvl="6" rtl="0">
              <a:spcBef>
                <a:spcPts val="1600"/>
              </a:spcBef>
              <a:spcAft>
                <a:spcPts val="0"/>
              </a:spcAft>
              <a:buSzPts val="1800"/>
              <a:buFont typeface="Oswald"/>
              <a:buNone/>
              <a:defRPr sz="1800">
                <a:latin typeface="Oswald"/>
                <a:ea typeface="Oswald"/>
                <a:cs typeface="Oswald"/>
                <a:sym typeface="Oswald"/>
              </a:defRPr>
            </a:lvl7pPr>
            <a:lvl8pPr lvl="7" rtl="0">
              <a:spcBef>
                <a:spcPts val="1600"/>
              </a:spcBef>
              <a:spcAft>
                <a:spcPts val="0"/>
              </a:spcAft>
              <a:buSzPts val="1800"/>
              <a:buFont typeface="Oswald"/>
              <a:buNone/>
              <a:defRPr sz="1800">
                <a:latin typeface="Oswald"/>
                <a:ea typeface="Oswald"/>
                <a:cs typeface="Oswald"/>
                <a:sym typeface="Oswald"/>
              </a:defRPr>
            </a:lvl8pPr>
            <a:lvl9pPr lvl="8" rtl="0">
              <a:spcBef>
                <a:spcPts val="1600"/>
              </a:spcBef>
              <a:spcAft>
                <a:spcPts val="1600"/>
              </a:spcAft>
              <a:buSzPts val="1800"/>
              <a:buFont typeface="Oswald"/>
              <a:buNone/>
              <a:defRPr sz="1800">
                <a:latin typeface="Oswald"/>
                <a:ea typeface="Oswald"/>
                <a:cs typeface="Oswald"/>
                <a:sym typeface="Oswald"/>
              </a:defRPr>
            </a:lvl9pPr>
          </a:lstStyle>
          <a:p/>
        </p:txBody>
      </p:sp>
      <p:sp>
        <p:nvSpPr>
          <p:cNvPr id="237" name="Google Shape;237;p18"/>
          <p:cNvSpPr txBox="1"/>
          <p:nvPr>
            <p:ph idx="2" type="subTitle"/>
          </p:nvPr>
        </p:nvSpPr>
        <p:spPr>
          <a:xfrm>
            <a:off x="1417550" y="1918700"/>
            <a:ext cx="2107500" cy="812100"/>
          </a:xfrm>
          <a:prstGeom prst="rect">
            <a:avLst/>
          </a:prstGeom>
        </p:spPr>
        <p:txBody>
          <a:bodyPr anchorCtr="0" anchor="t" bIns="91425" lIns="91425" spcFirstLastPara="1" rIns="91425" wrap="square" tIns="91425">
            <a:noAutofit/>
          </a:bodyPr>
          <a:lstStyle>
            <a:lvl1pPr lvl="0" marR="32004" rtl="0" algn="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38" name="Google Shape;238;p18"/>
          <p:cNvSpPr txBox="1"/>
          <p:nvPr>
            <p:ph idx="3" type="subTitle"/>
          </p:nvPr>
        </p:nvSpPr>
        <p:spPr>
          <a:xfrm>
            <a:off x="1842594" y="2942429"/>
            <a:ext cx="1682400" cy="3897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800"/>
              <a:buFont typeface="Oswald"/>
              <a:buNone/>
              <a:defRPr sz="1800">
                <a:solidFill>
                  <a:schemeClr val="accent3"/>
                </a:solidFill>
                <a:latin typeface="Oswald"/>
                <a:ea typeface="Oswald"/>
                <a:cs typeface="Oswald"/>
                <a:sym typeface="Oswald"/>
              </a:defRPr>
            </a:lvl1pPr>
            <a:lvl2pPr lvl="1" rtl="0">
              <a:spcBef>
                <a:spcPts val="0"/>
              </a:spcBef>
              <a:spcAft>
                <a:spcPts val="0"/>
              </a:spcAft>
              <a:buSzPts val="1800"/>
              <a:buFont typeface="Oswald"/>
              <a:buNone/>
              <a:defRPr sz="1800">
                <a:latin typeface="Oswald"/>
                <a:ea typeface="Oswald"/>
                <a:cs typeface="Oswald"/>
                <a:sym typeface="Oswald"/>
              </a:defRPr>
            </a:lvl2pPr>
            <a:lvl3pPr lvl="2" rtl="0">
              <a:spcBef>
                <a:spcPts val="1600"/>
              </a:spcBef>
              <a:spcAft>
                <a:spcPts val="0"/>
              </a:spcAft>
              <a:buSzPts val="1800"/>
              <a:buFont typeface="Oswald"/>
              <a:buNone/>
              <a:defRPr sz="1800">
                <a:latin typeface="Oswald"/>
                <a:ea typeface="Oswald"/>
                <a:cs typeface="Oswald"/>
                <a:sym typeface="Oswald"/>
              </a:defRPr>
            </a:lvl3pPr>
            <a:lvl4pPr lvl="3" rtl="0">
              <a:spcBef>
                <a:spcPts val="1600"/>
              </a:spcBef>
              <a:spcAft>
                <a:spcPts val="0"/>
              </a:spcAft>
              <a:buSzPts val="1800"/>
              <a:buFont typeface="Oswald"/>
              <a:buNone/>
              <a:defRPr sz="1800">
                <a:latin typeface="Oswald"/>
                <a:ea typeface="Oswald"/>
                <a:cs typeface="Oswald"/>
                <a:sym typeface="Oswald"/>
              </a:defRPr>
            </a:lvl4pPr>
            <a:lvl5pPr lvl="4" rtl="0">
              <a:spcBef>
                <a:spcPts val="1600"/>
              </a:spcBef>
              <a:spcAft>
                <a:spcPts val="0"/>
              </a:spcAft>
              <a:buSzPts val="1800"/>
              <a:buFont typeface="Oswald"/>
              <a:buNone/>
              <a:defRPr sz="1800">
                <a:latin typeface="Oswald"/>
                <a:ea typeface="Oswald"/>
                <a:cs typeface="Oswald"/>
                <a:sym typeface="Oswald"/>
              </a:defRPr>
            </a:lvl5pPr>
            <a:lvl6pPr lvl="5" rtl="0">
              <a:spcBef>
                <a:spcPts val="1600"/>
              </a:spcBef>
              <a:spcAft>
                <a:spcPts val="0"/>
              </a:spcAft>
              <a:buSzPts val="1800"/>
              <a:buFont typeface="Oswald"/>
              <a:buNone/>
              <a:defRPr sz="1800">
                <a:latin typeface="Oswald"/>
                <a:ea typeface="Oswald"/>
                <a:cs typeface="Oswald"/>
                <a:sym typeface="Oswald"/>
              </a:defRPr>
            </a:lvl6pPr>
            <a:lvl7pPr lvl="6" rtl="0">
              <a:spcBef>
                <a:spcPts val="1600"/>
              </a:spcBef>
              <a:spcAft>
                <a:spcPts val="0"/>
              </a:spcAft>
              <a:buSzPts val="1800"/>
              <a:buFont typeface="Oswald"/>
              <a:buNone/>
              <a:defRPr sz="1800">
                <a:latin typeface="Oswald"/>
                <a:ea typeface="Oswald"/>
                <a:cs typeface="Oswald"/>
                <a:sym typeface="Oswald"/>
              </a:defRPr>
            </a:lvl7pPr>
            <a:lvl8pPr lvl="7" rtl="0">
              <a:spcBef>
                <a:spcPts val="1600"/>
              </a:spcBef>
              <a:spcAft>
                <a:spcPts val="0"/>
              </a:spcAft>
              <a:buSzPts val="1800"/>
              <a:buFont typeface="Oswald"/>
              <a:buNone/>
              <a:defRPr sz="1800">
                <a:latin typeface="Oswald"/>
                <a:ea typeface="Oswald"/>
                <a:cs typeface="Oswald"/>
                <a:sym typeface="Oswald"/>
              </a:defRPr>
            </a:lvl8pPr>
            <a:lvl9pPr lvl="8" rtl="0">
              <a:spcBef>
                <a:spcPts val="1600"/>
              </a:spcBef>
              <a:spcAft>
                <a:spcPts val="1600"/>
              </a:spcAft>
              <a:buSzPts val="1800"/>
              <a:buFont typeface="Oswald"/>
              <a:buNone/>
              <a:defRPr sz="1800">
                <a:latin typeface="Oswald"/>
                <a:ea typeface="Oswald"/>
                <a:cs typeface="Oswald"/>
                <a:sym typeface="Oswald"/>
              </a:defRPr>
            </a:lvl9pPr>
          </a:lstStyle>
          <a:p/>
        </p:txBody>
      </p:sp>
      <p:sp>
        <p:nvSpPr>
          <p:cNvPr id="239" name="Google Shape;239;p18"/>
          <p:cNvSpPr txBox="1"/>
          <p:nvPr>
            <p:ph idx="4" type="subTitle"/>
          </p:nvPr>
        </p:nvSpPr>
        <p:spPr>
          <a:xfrm>
            <a:off x="1417574" y="3242325"/>
            <a:ext cx="2107500" cy="812100"/>
          </a:xfrm>
          <a:prstGeom prst="rect">
            <a:avLst/>
          </a:prstGeom>
        </p:spPr>
        <p:txBody>
          <a:bodyPr anchorCtr="0" anchor="t" bIns="91425" lIns="91425" spcFirstLastPara="1" rIns="91425" wrap="square" tIns="91425">
            <a:noAutofit/>
          </a:bodyPr>
          <a:lstStyle>
            <a:lvl1pPr lvl="0" marR="40812" rtl="0" algn="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40" name="Google Shape;240;p18"/>
          <p:cNvSpPr txBox="1"/>
          <p:nvPr>
            <p:ph idx="5" type="subTitle"/>
          </p:nvPr>
        </p:nvSpPr>
        <p:spPr>
          <a:xfrm>
            <a:off x="5618913" y="2942429"/>
            <a:ext cx="1682400" cy="3897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Font typeface="Oswald"/>
              <a:buNone/>
              <a:defRPr sz="1800">
                <a:solidFill>
                  <a:schemeClr val="accent4"/>
                </a:solidFill>
                <a:latin typeface="Oswald"/>
                <a:ea typeface="Oswald"/>
                <a:cs typeface="Oswald"/>
                <a:sym typeface="Oswald"/>
              </a:defRPr>
            </a:lvl1pPr>
            <a:lvl2pPr lvl="1" rtl="0">
              <a:spcBef>
                <a:spcPts val="0"/>
              </a:spcBef>
              <a:spcAft>
                <a:spcPts val="0"/>
              </a:spcAft>
              <a:buSzPts val="1800"/>
              <a:buFont typeface="Oswald"/>
              <a:buNone/>
              <a:defRPr sz="1800">
                <a:latin typeface="Oswald"/>
                <a:ea typeface="Oswald"/>
                <a:cs typeface="Oswald"/>
                <a:sym typeface="Oswald"/>
              </a:defRPr>
            </a:lvl2pPr>
            <a:lvl3pPr lvl="2" rtl="0">
              <a:spcBef>
                <a:spcPts val="1600"/>
              </a:spcBef>
              <a:spcAft>
                <a:spcPts val="0"/>
              </a:spcAft>
              <a:buSzPts val="1800"/>
              <a:buFont typeface="Oswald"/>
              <a:buNone/>
              <a:defRPr sz="1800">
                <a:latin typeface="Oswald"/>
                <a:ea typeface="Oswald"/>
                <a:cs typeface="Oswald"/>
                <a:sym typeface="Oswald"/>
              </a:defRPr>
            </a:lvl3pPr>
            <a:lvl4pPr lvl="3" rtl="0">
              <a:spcBef>
                <a:spcPts val="1600"/>
              </a:spcBef>
              <a:spcAft>
                <a:spcPts val="0"/>
              </a:spcAft>
              <a:buSzPts val="1800"/>
              <a:buFont typeface="Oswald"/>
              <a:buNone/>
              <a:defRPr sz="1800">
                <a:latin typeface="Oswald"/>
                <a:ea typeface="Oswald"/>
                <a:cs typeface="Oswald"/>
                <a:sym typeface="Oswald"/>
              </a:defRPr>
            </a:lvl4pPr>
            <a:lvl5pPr lvl="4" rtl="0">
              <a:spcBef>
                <a:spcPts val="1600"/>
              </a:spcBef>
              <a:spcAft>
                <a:spcPts val="0"/>
              </a:spcAft>
              <a:buSzPts val="1800"/>
              <a:buFont typeface="Oswald"/>
              <a:buNone/>
              <a:defRPr sz="1800">
                <a:latin typeface="Oswald"/>
                <a:ea typeface="Oswald"/>
                <a:cs typeface="Oswald"/>
                <a:sym typeface="Oswald"/>
              </a:defRPr>
            </a:lvl5pPr>
            <a:lvl6pPr lvl="5" rtl="0">
              <a:spcBef>
                <a:spcPts val="1600"/>
              </a:spcBef>
              <a:spcAft>
                <a:spcPts val="0"/>
              </a:spcAft>
              <a:buSzPts val="1800"/>
              <a:buFont typeface="Oswald"/>
              <a:buNone/>
              <a:defRPr sz="1800">
                <a:latin typeface="Oswald"/>
                <a:ea typeface="Oswald"/>
                <a:cs typeface="Oswald"/>
                <a:sym typeface="Oswald"/>
              </a:defRPr>
            </a:lvl6pPr>
            <a:lvl7pPr lvl="6" rtl="0">
              <a:spcBef>
                <a:spcPts val="1600"/>
              </a:spcBef>
              <a:spcAft>
                <a:spcPts val="0"/>
              </a:spcAft>
              <a:buSzPts val="1800"/>
              <a:buFont typeface="Oswald"/>
              <a:buNone/>
              <a:defRPr sz="1800">
                <a:latin typeface="Oswald"/>
                <a:ea typeface="Oswald"/>
                <a:cs typeface="Oswald"/>
                <a:sym typeface="Oswald"/>
              </a:defRPr>
            </a:lvl7pPr>
            <a:lvl8pPr lvl="7" rtl="0">
              <a:spcBef>
                <a:spcPts val="1600"/>
              </a:spcBef>
              <a:spcAft>
                <a:spcPts val="0"/>
              </a:spcAft>
              <a:buSzPts val="1800"/>
              <a:buFont typeface="Oswald"/>
              <a:buNone/>
              <a:defRPr sz="1800">
                <a:latin typeface="Oswald"/>
                <a:ea typeface="Oswald"/>
                <a:cs typeface="Oswald"/>
                <a:sym typeface="Oswald"/>
              </a:defRPr>
            </a:lvl8pPr>
            <a:lvl9pPr lvl="8" rtl="0">
              <a:spcBef>
                <a:spcPts val="1600"/>
              </a:spcBef>
              <a:spcAft>
                <a:spcPts val="1600"/>
              </a:spcAft>
              <a:buSzPts val="1800"/>
              <a:buFont typeface="Oswald"/>
              <a:buNone/>
              <a:defRPr sz="1800">
                <a:latin typeface="Oswald"/>
                <a:ea typeface="Oswald"/>
                <a:cs typeface="Oswald"/>
                <a:sym typeface="Oswald"/>
              </a:defRPr>
            </a:lvl9pPr>
          </a:lstStyle>
          <a:p/>
        </p:txBody>
      </p:sp>
      <p:sp>
        <p:nvSpPr>
          <p:cNvPr id="241" name="Google Shape;241;p18"/>
          <p:cNvSpPr txBox="1"/>
          <p:nvPr>
            <p:ph idx="6" type="subTitle"/>
          </p:nvPr>
        </p:nvSpPr>
        <p:spPr>
          <a:xfrm>
            <a:off x="5618975" y="3242325"/>
            <a:ext cx="2107500" cy="812100"/>
          </a:xfrm>
          <a:prstGeom prst="rect">
            <a:avLst/>
          </a:prstGeom>
        </p:spPr>
        <p:txBody>
          <a:bodyPr anchorCtr="0" anchor="t" bIns="91425" lIns="91425" spcFirstLastPara="1" rIns="91425" wrap="square" tIns="91425">
            <a:noAutofit/>
          </a:bodyPr>
          <a:lstStyle>
            <a:lvl1pPr lvl="0" marR="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42" name="Google Shape;242;p18"/>
          <p:cNvSpPr txBox="1"/>
          <p:nvPr>
            <p:ph idx="7" type="subTitle"/>
          </p:nvPr>
        </p:nvSpPr>
        <p:spPr>
          <a:xfrm>
            <a:off x="5618957" y="1618793"/>
            <a:ext cx="1682400" cy="3897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Font typeface="Oswald"/>
              <a:buNone/>
              <a:defRPr sz="1800">
                <a:solidFill>
                  <a:schemeClr val="accent2"/>
                </a:solidFill>
                <a:latin typeface="Oswald"/>
                <a:ea typeface="Oswald"/>
                <a:cs typeface="Oswald"/>
                <a:sym typeface="Oswald"/>
              </a:defRPr>
            </a:lvl1pPr>
            <a:lvl2pPr lvl="1" rtl="0">
              <a:spcBef>
                <a:spcPts val="0"/>
              </a:spcBef>
              <a:spcAft>
                <a:spcPts val="0"/>
              </a:spcAft>
              <a:buSzPts val="1800"/>
              <a:buFont typeface="Oswald"/>
              <a:buNone/>
              <a:defRPr sz="1800">
                <a:latin typeface="Oswald"/>
                <a:ea typeface="Oswald"/>
                <a:cs typeface="Oswald"/>
                <a:sym typeface="Oswald"/>
              </a:defRPr>
            </a:lvl2pPr>
            <a:lvl3pPr lvl="2" rtl="0">
              <a:spcBef>
                <a:spcPts val="1600"/>
              </a:spcBef>
              <a:spcAft>
                <a:spcPts val="0"/>
              </a:spcAft>
              <a:buSzPts val="1800"/>
              <a:buFont typeface="Oswald"/>
              <a:buNone/>
              <a:defRPr sz="1800">
                <a:latin typeface="Oswald"/>
                <a:ea typeface="Oswald"/>
                <a:cs typeface="Oswald"/>
                <a:sym typeface="Oswald"/>
              </a:defRPr>
            </a:lvl3pPr>
            <a:lvl4pPr lvl="3" rtl="0">
              <a:spcBef>
                <a:spcPts val="1600"/>
              </a:spcBef>
              <a:spcAft>
                <a:spcPts val="0"/>
              </a:spcAft>
              <a:buSzPts val="1800"/>
              <a:buFont typeface="Oswald"/>
              <a:buNone/>
              <a:defRPr sz="1800">
                <a:latin typeface="Oswald"/>
                <a:ea typeface="Oswald"/>
                <a:cs typeface="Oswald"/>
                <a:sym typeface="Oswald"/>
              </a:defRPr>
            </a:lvl4pPr>
            <a:lvl5pPr lvl="4" rtl="0">
              <a:spcBef>
                <a:spcPts val="1600"/>
              </a:spcBef>
              <a:spcAft>
                <a:spcPts val="0"/>
              </a:spcAft>
              <a:buSzPts val="1800"/>
              <a:buFont typeface="Oswald"/>
              <a:buNone/>
              <a:defRPr sz="1800">
                <a:latin typeface="Oswald"/>
                <a:ea typeface="Oswald"/>
                <a:cs typeface="Oswald"/>
                <a:sym typeface="Oswald"/>
              </a:defRPr>
            </a:lvl5pPr>
            <a:lvl6pPr lvl="5" rtl="0">
              <a:spcBef>
                <a:spcPts val="1600"/>
              </a:spcBef>
              <a:spcAft>
                <a:spcPts val="0"/>
              </a:spcAft>
              <a:buSzPts val="1800"/>
              <a:buFont typeface="Oswald"/>
              <a:buNone/>
              <a:defRPr sz="1800">
                <a:latin typeface="Oswald"/>
                <a:ea typeface="Oswald"/>
                <a:cs typeface="Oswald"/>
                <a:sym typeface="Oswald"/>
              </a:defRPr>
            </a:lvl6pPr>
            <a:lvl7pPr lvl="6" rtl="0">
              <a:spcBef>
                <a:spcPts val="1600"/>
              </a:spcBef>
              <a:spcAft>
                <a:spcPts val="0"/>
              </a:spcAft>
              <a:buSzPts val="1800"/>
              <a:buFont typeface="Oswald"/>
              <a:buNone/>
              <a:defRPr sz="1800">
                <a:latin typeface="Oswald"/>
                <a:ea typeface="Oswald"/>
                <a:cs typeface="Oswald"/>
                <a:sym typeface="Oswald"/>
              </a:defRPr>
            </a:lvl7pPr>
            <a:lvl8pPr lvl="7" rtl="0">
              <a:spcBef>
                <a:spcPts val="1600"/>
              </a:spcBef>
              <a:spcAft>
                <a:spcPts val="0"/>
              </a:spcAft>
              <a:buSzPts val="1800"/>
              <a:buFont typeface="Oswald"/>
              <a:buNone/>
              <a:defRPr sz="1800">
                <a:latin typeface="Oswald"/>
                <a:ea typeface="Oswald"/>
                <a:cs typeface="Oswald"/>
                <a:sym typeface="Oswald"/>
              </a:defRPr>
            </a:lvl8pPr>
            <a:lvl9pPr lvl="8" rtl="0">
              <a:spcBef>
                <a:spcPts val="1600"/>
              </a:spcBef>
              <a:spcAft>
                <a:spcPts val="1600"/>
              </a:spcAft>
              <a:buSzPts val="1800"/>
              <a:buFont typeface="Oswald"/>
              <a:buNone/>
              <a:defRPr sz="1800">
                <a:latin typeface="Oswald"/>
                <a:ea typeface="Oswald"/>
                <a:cs typeface="Oswald"/>
                <a:sym typeface="Oswald"/>
              </a:defRPr>
            </a:lvl9pPr>
          </a:lstStyle>
          <a:p/>
        </p:txBody>
      </p:sp>
      <p:sp>
        <p:nvSpPr>
          <p:cNvPr id="243" name="Google Shape;243;p18"/>
          <p:cNvSpPr txBox="1"/>
          <p:nvPr>
            <p:ph idx="8" type="subTitle"/>
          </p:nvPr>
        </p:nvSpPr>
        <p:spPr>
          <a:xfrm>
            <a:off x="5619026" y="1918700"/>
            <a:ext cx="2107500" cy="812100"/>
          </a:xfrm>
          <a:prstGeom prst="rect">
            <a:avLst/>
          </a:prstGeom>
        </p:spPr>
        <p:txBody>
          <a:bodyPr anchorCtr="0" anchor="t" bIns="91425" lIns="91425" spcFirstLastPara="1" rIns="91425" wrap="square" tIns="91425">
            <a:noAutofit/>
          </a:bodyPr>
          <a:lstStyle>
            <a:lvl1pPr lvl="0" marR="32004"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244" name="Google Shape;244;p18"/>
          <p:cNvGrpSpPr/>
          <p:nvPr/>
        </p:nvGrpSpPr>
        <p:grpSpPr>
          <a:xfrm flipH="1" rot="-5400000">
            <a:off x="8346375" y="224871"/>
            <a:ext cx="1022509" cy="572747"/>
            <a:chOff x="-77" y="3784091"/>
            <a:chExt cx="2423582" cy="1357541"/>
          </a:xfrm>
        </p:grpSpPr>
        <p:sp>
          <p:nvSpPr>
            <p:cNvPr id="245" name="Google Shape;245;p18"/>
            <p:cNvSpPr/>
            <p:nvPr/>
          </p:nvSpPr>
          <p:spPr>
            <a:xfrm>
              <a:off x="-77" y="4201246"/>
              <a:ext cx="1609391" cy="940370"/>
            </a:xfrm>
            <a:custGeom>
              <a:rect b="b" l="l" r="r" t="t"/>
              <a:pathLst>
                <a:path extrusionOk="0" h="19530" w="33428">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8"/>
            <p:cNvSpPr/>
            <p:nvPr/>
          </p:nvSpPr>
          <p:spPr>
            <a:xfrm>
              <a:off x="313483" y="3784091"/>
              <a:ext cx="1410360" cy="1357541"/>
            </a:xfrm>
            <a:custGeom>
              <a:rect b="b" l="l" r="r" t="t"/>
              <a:pathLst>
                <a:path extrusionOk="0" h="28194" w="29294">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8"/>
            <p:cNvSpPr/>
            <p:nvPr/>
          </p:nvSpPr>
          <p:spPr>
            <a:xfrm>
              <a:off x="626560" y="3887658"/>
              <a:ext cx="1253840" cy="1253970"/>
            </a:xfrm>
            <a:custGeom>
              <a:rect b="b" l="l" r="r" t="t"/>
              <a:pathLst>
                <a:path extrusionOk="0" h="26043" w="26043">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8"/>
            <p:cNvSpPr/>
            <p:nvPr/>
          </p:nvSpPr>
          <p:spPr>
            <a:xfrm>
              <a:off x="940119" y="4201246"/>
              <a:ext cx="1410360" cy="940370"/>
            </a:xfrm>
            <a:custGeom>
              <a:rect b="b" l="l" r="r" t="t"/>
              <a:pathLst>
                <a:path extrusionOk="0" h="19530" w="29294">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18"/>
            <p:cNvSpPr/>
            <p:nvPr/>
          </p:nvSpPr>
          <p:spPr>
            <a:xfrm>
              <a:off x="1253678" y="4514786"/>
              <a:ext cx="1169827" cy="626817"/>
            </a:xfrm>
            <a:custGeom>
              <a:rect b="b" l="l" r="r" t="t"/>
              <a:pathLst>
                <a:path extrusionOk="0" h="13018" w="24298">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0" name="Google Shape;250;p18"/>
          <p:cNvGrpSpPr/>
          <p:nvPr/>
        </p:nvGrpSpPr>
        <p:grpSpPr>
          <a:xfrm flipH="1" rot="5400000">
            <a:off x="-224875" y="4345871"/>
            <a:ext cx="1022509" cy="572747"/>
            <a:chOff x="-77" y="3784091"/>
            <a:chExt cx="2423582" cy="1357541"/>
          </a:xfrm>
        </p:grpSpPr>
        <p:sp>
          <p:nvSpPr>
            <p:cNvPr id="251" name="Google Shape;251;p18"/>
            <p:cNvSpPr/>
            <p:nvPr/>
          </p:nvSpPr>
          <p:spPr>
            <a:xfrm>
              <a:off x="-77" y="4201246"/>
              <a:ext cx="1609391" cy="940370"/>
            </a:xfrm>
            <a:custGeom>
              <a:rect b="b" l="l" r="r" t="t"/>
              <a:pathLst>
                <a:path extrusionOk="0" h="19530" w="33428">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8"/>
            <p:cNvSpPr/>
            <p:nvPr/>
          </p:nvSpPr>
          <p:spPr>
            <a:xfrm>
              <a:off x="313483" y="3784091"/>
              <a:ext cx="1410360" cy="1357541"/>
            </a:xfrm>
            <a:custGeom>
              <a:rect b="b" l="l" r="r" t="t"/>
              <a:pathLst>
                <a:path extrusionOk="0" h="28194" w="29294">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8"/>
            <p:cNvSpPr/>
            <p:nvPr/>
          </p:nvSpPr>
          <p:spPr>
            <a:xfrm>
              <a:off x="626560" y="3887658"/>
              <a:ext cx="1253840" cy="1253970"/>
            </a:xfrm>
            <a:custGeom>
              <a:rect b="b" l="l" r="r" t="t"/>
              <a:pathLst>
                <a:path extrusionOk="0" h="26043" w="26043">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18"/>
            <p:cNvSpPr/>
            <p:nvPr/>
          </p:nvSpPr>
          <p:spPr>
            <a:xfrm>
              <a:off x="940119" y="4201246"/>
              <a:ext cx="1410360" cy="940370"/>
            </a:xfrm>
            <a:custGeom>
              <a:rect b="b" l="l" r="r" t="t"/>
              <a:pathLst>
                <a:path extrusionOk="0" h="19530" w="29294">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18"/>
            <p:cNvSpPr/>
            <p:nvPr/>
          </p:nvSpPr>
          <p:spPr>
            <a:xfrm>
              <a:off x="1253678" y="4514786"/>
              <a:ext cx="1169827" cy="626817"/>
            </a:xfrm>
            <a:custGeom>
              <a:rect b="b" l="l" r="r" t="t"/>
              <a:pathLst>
                <a:path extrusionOk="0" h="13018" w="24298">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2">
  <p:cSld name="CUSTOM_5_1_1">
    <p:spTree>
      <p:nvGrpSpPr>
        <p:cNvPr id="256" name="Shape 256"/>
        <p:cNvGrpSpPr/>
        <p:nvPr/>
      </p:nvGrpSpPr>
      <p:grpSpPr>
        <a:xfrm>
          <a:off x="0" y="0"/>
          <a:ext cx="0" cy="0"/>
          <a:chOff x="0" y="0"/>
          <a:chExt cx="0" cy="0"/>
        </a:xfrm>
      </p:grpSpPr>
      <p:sp>
        <p:nvSpPr>
          <p:cNvPr id="257" name="Google Shape;257;p19"/>
          <p:cNvSpPr txBox="1"/>
          <p:nvPr>
            <p:ph type="title"/>
          </p:nvPr>
        </p:nvSpPr>
        <p:spPr>
          <a:xfrm>
            <a:off x="720000" y="540000"/>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58" name="Google Shape;258;p19"/>
          <p:cNvSpPr txBox="1"/>
          <p:nvPr>
            <p:ph idx="1" type="subTitle"/>
          </p:nvPr>
        </p:nvSpPr>
        <p:spPr>
          <a:xfrm>
            <a:off x="4211675" y="1429885"/>
            <a:ext cx="2317200" cy="3897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Font typeface="Oswald"/>
              <a:buNone/>
              <a:defRPr sz="1800">
                <a:latin typeface="Oswald"/>
                <a:ea typeface="Oswald"/>
                <a:cs typeface="Oswald"/>
                <a:sym typeface="Oswald"/>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259" name="Google Shape;259;p19"/>
          <p:cNvSpPr txBox="1"/>
          <p:nvPr>
            <p:ph hasCustomPrompt="1" idx="2" type="title"/>
          </p:nvPr>
        </p:nvSpPr>
        <p:spPr>
          <a:xfrm>
            <a:off x="3331225" y="1443350"/>
            <a:ext cx="804300" cy="5727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000"/>
              <a:buNone/>
              <a:defRPr sz="3000"/>
            </a:lvl1pPr>
            <a:lvl2pPr lvl="1" rtl="0" algn="ctr">
              <a:spcBef>
                <a:spcPts val="0"/>
              </a:spcBef>
              <a:spcAft>
                <a:spcPts val="0"/>
              </a:spcAft>
              <a:buSzPts val="3000"/>
              <a:buFont typeface="Oswald"/>
              <a:buNone/>
              <a:defRPr sz="3000">
                <a:latin typeface="Oswald"/>
                <a:ea typeface="Oswald"/>
                <a:cs typeface="Oswald"/>
                <a:sym typeface="Oswald"/>
              </a:defRPr>
            </a:lvl2pPr>
            <a:lvl3pPr lvl="2" rtl="0" algn="ctr">
              <a:spcBef>
                <a:spcPts val="0"/>
              </a:spcBef>
              <a:spcAft>
                <a:spcPts val="0"/>
              </a:spcAft>
              <a:buSzPts val="3000"/>
              <a:buFont typeface="Oswald"/>
              <a:buNone/>
              <a:defRPr sz="3000">
                <a:latin typeface="Oswald"/>
                <a:ea typeface="Oswald"/>
                <a:cs typeface="Oswald"/>
                <a:sym typeface="Oswald"/>
              </a:defRPr>
            </a:lvl3pPr>
            <a:lvl4pPr lvl="3" rtl="0" algn="ctr">
              <a:spcBef>
                <a:spcPts val="0"/>
              </a:spcBef>
              <a:spcAft>
                <a:spcPts val="0"/>
              </a:spcAft>
              <a:buSzPts val="3000"/>
              <a:buFont typeface="Oswald"/>
              <a:buNone/>
              <a:defRPr sz="3000">
                <a:latin typeface="Oswald"/>
                <a:ea typeface="Oswald"/>
                <a:cs typeface="Oswald"/>
                <a:sym typeface="Oswald"/>
              </a:defRPr>
            </a:lvl4pPr>
            <a:lvl5pPr lvl="4" rtl="0" algn="ctr">
              <a:spcBef>
                <a:spcPts val="0"/>
              </a:spcBef>
              <a:spcAft>
                <a:spcPts val="0"/>
              </a:spcAft>
              <a:buSzPts val="3000"/>
              <a:buFont typeface="Oswald"/>
              <a:buNone/>
              <a:defRPr sz="3000">
                <a:latin typeface="Oswald"/>
                <a:ea typeface="Oswald"/>
                <a:cs typeface="Oswald"/>
                <a:sym typeface="Oswald"/>
              </a:defRPr>
            </a:lvl5pPr>
            <a:lvl6pPr lvl="5" rtl="0" algn="ctr">
              <a:spcBef>
                <a:spcPts val="0"/>
              </a:spcBef>
              <a:spcAft>
                <a:spcPts val="0"/>
              </a:spcAft>
              <a:buSzPts val="3000"/>
              <a:buFont typeface="Oswald"/>
              <a:buNone/>
              <a:defRPr sz="3000">
                <a:latin typeface="Oswald"/>
                <a:ea typeface="Oswald"/>
                <a:cs typeface="Oswald"/>
                <a:sym typeface="Oswald"/>
              </a:defRPr>
            </a:lvl6pPr>
            <a:lvl7pPr lvl="6" rtl="0" algn="ctr">
              <a:spcBef>
                <a:spcPts val="0"/>
              </a:spcBef>
              <a:spcAft>
                <a:spcPts val="0"/>
              </a:spcAft>
              <a:buSzPts val="3000"/>
              <a:buFont typeface="Oswald"/>
              <a:buNone/>
              <a:defRPr sz="3000">
                <a:latin typeface="Oswald"/>
                <a:ea typeface="Oswald"/>
                <a:cs typeface="Oswald"/>
                <a:sym typeface="Oswald"/>
              </a:defRPr>
            </a:lvl7pPr>
            <a:lvl8pPr lvl="7" rtl="0" algn="ctr">
              <a:spcBef>
                <a:spcPts val="0"/>
              </a:spcBef>
              <a:spcAft>
                <a:spcPts val="0"/>
              </a:spcAft>
              <a:buSzPts val="3000"/>
              <a:buFont typeface="Oswald"/>
              <a:buNone/>
              <a:defRPr sz="3000">
                <a:latin typeface="Oswald"/>
                <a:ea typeface="Oswald"/>
                <a:cs typeface="Oswald"/>
                <a:sym typeface="Oswald"/>
              </a:defRPr>
            </a:lvl8pPr>
            <a:lvl9pPr lvl="8" rtl="0" algn="ctr">
              <a:spcBef>
                <a:spcPts val="0"/>
              </a:spcBef>
              <a:spcAft>
                <a:spcPts val="0"/>
              </a:spcAft>
              <a:buSzPts val="3000"/>
              <a:buFont typeface="Oswald"/>
              <a:buNone/>
              <a:defRPr sz="3000">
                <a:latin typeface="Oswald"/>
                <a:ea typeface="Oswald"/>
                <a:cs typeface="Oswald"/>
                <a:sym typeface="Oswald"/>
              </a:defRPr>
            </a:lvl9pPr>
          </a:lstStyle>
          <a:p>
            <a:r>
              <a:t>xx%</a:t>
            </a:r>
          </a:p>
        </p:txBody>
      </p:sp>
      <p:sp>
        <p:nvSpPr>
          <p:cNvPr id="260" name="Google Shape;260;p19"/>
          <p:cNvSpPr txBox="1"/>
          <p:nvPr>
            <p:ph idx="3" type="subTitle"/>
          </p:nvPr>
        </p:nvSpPr>
        <p:spPr>
          <a:xfrm>
            <a:off x="4211675" y="1694759"/>
            <a:ext cx="2316900" cy="305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61" name="Google Shape;261;p19"/>
          <p:cNvSpPr txBox="1"/>
          <p:nvPr>
            <p:ph idx="4" type="subTitle"/>
          </p:nvPr>
        </p:nvSpPr>
        <p:spPr>
          <a:xfrm>
            <a:off x="4211675" y="2521206"/>
            <a:ext cx="2317200" cy="3897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Font typeface="Oswald"/>
              <a:buNone/>
              <a:defRPr sz="1800">
                <a:latin typeface="Oswald"/>
                <a:ea typeface="Oswald"/>
                <a:cs typeface="Oswald"/>
                <a:sym typeface="Oswald"/>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262" name="Google Shape;262;p19"/>
          <p:cNvSpPr txBox="1"/>
          <p:nvPr>
            <p:ph hasCustomPrompt="1" idx="5" type="title"/>
          </p:nvPr>
        </p:nvSpPr>
        <p:spPr>
          <a:xfrm>
            <a:off x="3331225" y="2515672"/>
            <a:ext cx="804300" cy="5727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000"/>
              <a:buNone/>
              <a:defRPr sz="3000"/>
            </a:lvl1pPr>
            <a:lvl2pPr lvl="1" rtl="0" algn="ctr">
              <a:spcBef>
                <a:spcPts val="0"/>
              </a:spcBef>
              <a:spcAft>
                <a:spcPts val="0"/>
              </a:spcAft>
              <a:buSzPts val="3000"/>
              <a:buFont typeface="Oswald"/>
              <a:buNone/>
              <a:defRPr sz="3000">
                <a:latin typeface="Oswald"/>
                <a:ea typeface="Oswald"/>
                <a:cs typeface="Oswald"/>
                <a:sym typeface="Oswald"/>
              </a:defRPr>
            </a:lvl2pPr>
            <a:lvl3pPr lvl="2" rtl="0" algn="ctr">
              <a:spcBef>
                <a:spcPts val="0"/>
              </a:spcBef>
              <a:spcAft>
                <a:spcPts val="0"/>
              </a:spcAft>
              <a:buSzPts val="3000"/>
              <a:buFont typeface="Oswald"/>
              <a:buNone/>
              <a:defRPr sz="3000">
                <a:latin typeface="Oswald"/>
                <a:ea typeface="Oswald"/>
                <a:cs typeface="Oswald"/>
                <a:sym typeface="Oswald"/>
              </a:defRPr>
            </a:lvl3pPr>
            <a:lvl4pPr lvl="3" rtl="0" algn="ctr">
              <a:spcBef>
                <a:spcPts val="0"/>
              </a:spcBef>
              <a:spcAft>
                <a:spcPts val="0"/>
              </a:spcAft>
              <a:buSzPts val="3000"/>
              <a:buFont typeface="Oswald"/>
              <a:buNone/>
              <a:defRPr sz="3000">
                <a:latin typeface="Oswald"/>
                <a:ea typeface="Oswald"/>
                <a:cs typeface="Oswald"/>
                <a:sym typeface="Oswald"/>
              </a:defRPr>
            </a:lvl4pPr>
            <a:lvl5pPr lvl="4" rtl="0" algn="ctr">
              <a:spcBef>
                <a:spcPts val="0"/>
              </a:spcBef>
              <a:spcAft>
                <a:spcPts val="0"/>
              </a:spcAft>
              <a:buSzPts val="3000"/>
              <a:buFont typeface="Oswald"/>
              <a:buNone/>
              <a:defRPr sz="3000">
                <a:latin typeface="Oswald"/>
                <a:ea typeface="Oswald"/>
                <a:cs typeface="Oswald"/>
                <a:sym typeface="Oswald"/>
              </a:defRPr>
            </a:lvl5pPr>
            <a:lvl6pPr lvl="5" rtl="0" algn="ctr">
              <a:spcBef>
                <a:spcPts val="0"/>
              </a:spcBef>
              <a:spcAft>
                <a:spcPts val="0"/>
              </a:spcAft>
              <a:buSzPts val="3000"/>
              <a:buFont typeface="Oswald"/>
              <a:buNone/>
              <a:defRPr sz="3000">
                <a:latin typeface="Oswald"/>
                <a:ea typeface="Oswald"/>
                <a:cs typeface="Oswald"/>
                <a:sym typeface="Oswald"/>
              </a:defRPr>
            </a:lvl6pPr>
            <a:lvl7pPr lvl="6" rtl="0" algn="ctr">
              <a:spcBef>
                <a:spcPts val="0"/>
              </a:spcBef>
              <a:spcAft>
                <a:spcPts val="0"/>
              </a:spcAft>
              <a:buSzPts val="3000"/>
              <a:buFont typeface="Oswald"/>
              <a:buNone/>
              <a:defRPr sz="3000">
                <a:latin typeface="Oswald"/>
                <a:ea typeface="Oswald"/>
                <a:cs typeface="Oswald"/>
                <a:sym typeface="Oswald"/>
              </a:defRPr>
            </a:lvl7pPr>
            <a:lvl8pPr lvl="7" rtl="0" algn="ctr">
              <a:spcBef>
                <a:spcPts val="0"/>
              </a:spcBef>
              <a:spcAft>
                <a:spcPts val="0"/>
              </a:spcAft>
              <a:buSzPts val="3000"/>
              <a:buFont typeface="Oswald"/>
              <a:buNone/>
              <a:defRPr sz="3000">
                <a:latin typeface="Oswald"/>
                <a:ea typeface="Oswald"/>
                <a:cs typeface="Oswald"/>
                <a:sym typeface="Oswald"/>
              </a:defRPr>
            </a:lvl8pPr>
            <a:lvl9pPr lvl="8" rtl="0" algn="ctr">
              <a:spcBef>
                <a:spcPts val="0"/>
              </a:spcBef>
              <a:spcAft>
                <a:spcPts val="0"/>
              </a:spcAft>
              <a:buSzPts val="3000"/>
              <a:buFont typeface="Oswald"/>
              <a:buNone/>
              <a:defRPr sz="3000">
                <a:latin typeface="Oswald"/>
                <a:ea typeface="Oswald"/>
                <a:cs typeface="Oswald"/>
                <a:sym typeface="Oswald"/>
              </a:defRPr>
            </a:lvl9pPr>
          </a:lstStyle>
          <a:p>
            <a:r>
              <a:t>xx%</a:t>
            </a:r>
          </a:p>
        </p:txBody>
      </p:sp>
      <p:sp>
        <p:nvSpPr>
          <p:cNvPr id="263" name="Google Shape;263;p19"/>
          <p:cNvSpPr txBox="1"/>
          <p:nvPr>
            <p:ph idx="6" type="subTitle"/>
          </p:nvPr>
        </p:nvSpPr>
        <p:spPr>
          <a:xfrm>
            <a:off x="4211675" y="2786080"/>
            <a:ext cx="2316900" cy="305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64" name="Google Shape;264;p19"/>
          <p:cNvSpPr txBox="1"/>
          <p:nvPr>
            <p:ph idx="7" type="subTitle"/>
          </p:nvPr>
        </p:nvSpPr>
        <p:spPr>
          <a:xfrm>
            <a:off x="4211825" y="3612527"/>
            <a:ext cx="2316900" cy="3897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Font typeface="Oswald"/>
              <a:buNone/>
              <a:defRPr sz="1800">
                <a:latin typeface="Oswald"/>
                <a:ea typeface="Oswald"/>
                <a:cs typeface="Oswald"/>
                <a:sym typeface="Oswald"/>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265" name="Google Shape;265;p19"/>
          <p:cNvSpPr txBox="1"/>
          <p:nvPr>
            <p:ph hasCustomPrompt="1" idx="8" type="title"/>
          </p:nvPr>
        </p:nvSpPr>
        <p:spPr>
          <a:xfrm>
            <a:off x="3331225" y="3612527"/>
            <a:ext cx="804300" cy="5727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000"/>
              <a:buNone/>
              <a:defRPr sz="3000"/>
            </a:lvl1pPr>
            <a:lvl2pPr lvl="1" rtl="0" algn="ctr">
              <a:spcBef>
                <a:spcPts val="0"/>
              </a:spcBef>
              <a:spcAft>
                <a:spcPts val="0"/>
              </a:spcAft>
              <a:buSzPts val="3000"/>
              <a:buFont typeface="Oswald"/>
              <a:buNone/>
              <a:defRPr sz="3000">
                <a:latin typeface="Oswald"/>
                <a:ea typeface="Oswald"/>
                <a:cs typeface="Oswald"/>
                <a:sym typeface="Oswald"/>
              </a:defRPr>
            </a:lvl2pPr>
            <a:lvl3pPr lvl="2" rtl="0" algn="ctr">
              <a:spcBef>
                <a:spcPts val="0"/>
              </a:spcBef>
              <a:spcAft>
                <a:spcPts val="0"/>
              </a:spcAft>
              <a:buSzPts val="3000"/>
              <a:buFont typeface="Oswald"/>
              <a:buNone/>
              <a:defRPr sz="3000">
                <a:latin typeface="Oswald"/>
                <a:ea typeface="Oswald"/>
                <a:cs typeface="Oswald"/>
                <a:sym typeface="Oswald"/>
              </a:defRPr>
            </a:lvl3pPr>
            <a:lvl4pPr lvl="3" rtl="0" algn="ctr">
              <a:spcBef>
                <a:spcPts val="0"/>
              </a:spcBef>
              <a:spcAft>
                <a:spcPts val="0"/>
              </a:spcAft>
              <a:buSzPts val="3000"/>
              <a:buFont typeface="Oswald"/>
              <a:buNone/>
              <a:defRPr sz="3000">
                <a:latin typeface="Oswald"/>
                <a:ea typeface="Oswald"/>
                <a:cs typeface="Oswald"/>
                <a:sym typeface="Oswald"/>
              </a:defRPr>
            </a:lvl4pPr>
            <a:lvl5pPr lvl="4" rtl="0" algn="ctr">
              <a:spcBef>
                <a:spcPts val="0"/>
              </a:spcBef>
              <a:spcAft>
                <a:spcPts val="0"/>
              </a:spcAft>
              <a:buSzPts val="3000"/>
              <a:buFont typeface="Oswald"/>
              <a:buNone/>
              <a:defRPr sz="3000">
                <a:latin typeface="Oswald"/>
                <a:ea typeface="Oswald"/>
                <a:cs typeface="Oswald"/>
                <a:sym typeface="Oswald"/>
              </a:defRPr>
            </a:lvl5pPr>
            <a:lvl6pPr lvl="5" rtl="0" algn="ctr">
              <a:spcBef>
                <a:spcPts val="0"/>
              </a:spcBef>
              <a:spcAft>
                <a:spcPts val="0"/>
              </a:spcAft>
              <a:buSzPts val="3000"/>
              <a:buFont typeface="Oswald"/>
              <a:buNone/>
              <a:defRPr sz="3000">
                <a:latin typeface="Oswald"/>
                <a:ea typeface="Oswald"/>
                <a:cs typeface="Oswald"/>
                <a:sym typeface="Oswald"/>
              </a:defRPr>
            </a:lvl6pPr>
            <a:lvl7pPr lvl="6" rtl="0" algn="ctr">
              <a:spcBef>
                <a:spcPts val="0"/>
              </a:spcBef>
              <a:spcAft>
                <a:spcPts val="0"/>
              </a:spcAft>
              <a:buSzPts val="3000"/>
              <a:buFont typeface="Oswald"/>
              <a:buNone/>
              <a:defRPr sz="3000">
                <a:latin typeface="Oswald"/>
                <a:ea typeface="Oswald"/>
                <a:cs typeface="Oswald"/>
                <a:sym typeface="Oswald"/>
              </a:defRPr>
            </a:lvl7pPr>
            <a:lvl8pPr lvl="7" rtl="0" algn="ctr">
              <a:spcBef>
                <a:spcPts val="0"/>
              </a:spcBef>
              <a:spcAft>
                <a:spcPts val="0"/>
              </a:spcAft>
              <a:buSzPts val="3000"/>
              <a:buFont typeface="Oswald"/>
              <a:buNone/>
              <a:defRPr sz="3000">
                <a:latin typeface="Oswald"/>
                <a:ea typeface="Oswald"/>
                <a:cs typeface="Oswald"/>
                <a:sym typeface="Oswald"/>
              </a:defRPr>
            </a:lvl8pPr>
            <a:lvl9pPr lvl="8" rtl="0" algn="ctr">
              <a:spcBef>
                <a:spcPts val="0"/>
              </a:spcBef>
              <a:spcAft>
                <a:spcPts val="0"/>
              </a:spcAft>
              <a:buSzPts val="3000"/>
              <a:buFont typeface="Oswald"/>
              <a:buNone/>
              <a:defRPr sz="3000">
                <a:latin typeface="Oswald"/>
                <a:ea typeface="Oswald"/>
                <a:cs typeface="Oswald"/>
                <a:sym typeface="Oswald"/>
              </a:defRPr>
            </a:lvl9pPr>
          </a:lstStyle>
          <a:p>
            <a:r>
              <a:t>xx%</a:t>
            </a:r>
          </a:p>
        </p:txBody>
      </p:sp>
      <p:sp>
        <p:nvSpPr>
          <p:cNvPr id="266" name="Google Shape;266;p19"/>
          <p:cNvSpPr txBox="1"/>
          <p:nvPr>
            <p:ph idx="9" type="subTitle"/>
          </p:nvPr>
        </p:nvSpPr>
        <p:spPr>
          <a:xfrm>
            <a:off x="4211825" y="3877401"/>
            <a:ext cx="2316900" cy="305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267" name="Google Shape;267;p19"/>
          <p:cNvGrpSpPr/>
          <p:nvPr/>
        </p:nvGrpSpPr>
        <p:grpSpPr>
          <a:xfrm>
            <a:off x="-77" y="3784091"/>
            <a:ext cx="2423582" cy="1357541"/>
            <a:chOff x="-77" y="3784091"/>
            <a:chExt cx="2423582" cy="1357541"/>
          </a:xfrm>
        </p:grpSpPr>
        <p:sp>
          <p:nvSpPr>
            <p:cNvPr id="268" name="Google Shape;268;p19"/>
            <p:cNvSpPr/>
            <p:nvPr/>
          </p:nvSpPr>
          <p:spPr>
            <a:xfrm>
              <a:off x="-77" y="4201246"/>
              <a:ext cx="1609391" cy="940370"/>
            </a:xfrm>
            <a:custGeom>
              <a:rect b="b" l="l" r="r" t="t"/>
              <a:pathLst>
                <a:path extrusionOk="0" h="19530" w="33428">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19"/>
            <p:cNvSpPr/>
            <p:nvPr/>
          </p:nvSpPr>
          <p:spPr>
            <a:xfrm>
              <a:off x="313483" y="3784091"/>
              <a:ext cx="1410360" cy="1357541"/>
            </a:xfrm>
            <a:custGeom>
              <a:rect b="b" l="l" r="r" t="t"/>
              <a:pathLst>
                <a:path extrusionOk="0" h="28194" w="29294">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19"/>
            <p:cNvSpPr/>
            <p:nvPr/>
          </p:nvSpPr>
          <p:spPr>
            <a:xfrm>
              <a:off x="626560" y="3887658"/>
              <a:ext cx="1253840" cy="1253970"/>
            </a:xfrm>
            <a:custGeom>
              <a:rect b="b" l="l" r="r" t="t"/>
              <a:pathLst>
                <a:path extrusionOk="0" h="26043" w="26043">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19"/>
            <p:cNvSpPr/>
            <p:nvPr/>
          </p:nvSpPr>
          <p:spPr>
            <a:xfrm>
              <a:off x="940119" y="4201246"/>
              <a:ext cx="1410360" cy="940370"/>
            </a:xfrm>
            <a:custGeom>
              <a:rect b="b" l="l" r="r" t="t"/>
              <a:pathLst>
                <a:path extrusionOk="0" h="19530" w="29294">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19"/>
            <p:cNvSpPr/>
            <p:nvPr/>
          </p:nvSpPr>
          <p:spPr>
            <a:xfrm>
              <a:off x="1253678" y="4514786"/>
              <a:ext cx="1169827" cy="626817"/>
            </a:xfrm>
            <a:custGeom>
              <a:rect b="b" l="l" r="r" t="t"/>
              <a:pathLst>
                <a:path extrusionOk="0" h="13018" w="24298">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3" name="Google Shape;273;p19"/>
          <p:cNvGrpSpPr/>
          <p:nvPr/>
        </p:nvGrpSpPr>
        <p:grpSpPr>
          <a:xfrm rot="10800000">
            <a:off x="6720423" y="-9"/>
            <a:ext cx="2423582" cy="1357541"/>
            <a:chOff x="-77" y="3784091"/>
            <a:chExt cx="2423582" cy="1357541"/>
          </a:xfrm>
        </p:grpSpPr>
        <p:sp>
          <p:nvSpPr>
            <p:cNvPr id="274" name="Google Shape;274;p19"/>
            <p:cNvSpPr/>
            <p:nvPr/>
          </p:nvSpPr>
          <p:spPr>
            <a:xfrm>
              <a:off x="-77" y="4201246"/>
              <a:ext cx="1609391" cy="940370"/>
            </a:xfrm>
            <a:custGeom>
              <a:rect b="b" l="l" r="r" t="t"/>
              <a:pathLst>
                <a:path extrusionOk="0" h="19530" w="33428">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19"/>
            <p:cNvSpPr/>
            <p:nvPr/>
          </p:nvSpPr>
          <p:spPr>
            <a:xfrm>
              <a:off x="313483" y="3784091"/>
              <a:ext cx="1410360" cy="1357541"/>
            </a:xfrm>
            <a:custGeom>
              <a:rect b="b" l="l" r="r" t="t"/>
              <a:pathLst>
                <a:path extrusionOk="0" h="28194" w="29294">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19"/>
            <p:cNvSpPr/>
            <p:nvPr/>
          </p:nvSpPr>
          <p:spPr>
            <a:xfrm>
              <a:off x="626560" y="3887658"/>
              <a:ext cx="1253840" cy="1253970"/>
            </a:xfrm>
            <a:custGeom>
              <a:rect b="b" l="l" r="r" t="t"/>
              <a:pathLst>
                <a:path extrusionOk="0" h="26043" w="26043">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19"/>
            <p:cNvSpPr/>
            <p:nvPr/>
          </p:nvSpPr>
          <p:spPr>
            <a:xfrm>
              <a:off x="940119" y="4201246"/>
              <a:ext cx="1410360" cy="940370"/>
            </a:xfrm>
            <a:custGeom>
              <a:rect b="b" l="l" r="r" t="t"/>
              <a:pathLst>
                <a:path extrusionOk="0" h="19530" w="29294">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19"/>
            <p:cNvSpPr/>
            <p:nvPr/>
          </p:nvSpPr>
          <p:spPr>
            <a:xfrm>
              <a:off x="1253678" y="4514786"/>
              <a:ext cx="1169827" cy="626817"/>
            </a:xfrm>
            <a:custGeom>
              <a:rect b="b" l="l" r="r" t="t"/>
              <a:pathLst>
                <a:path extrusionOk="0" h="13018" w="24298">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2">
    <p:spTree>
      <p:nvGrpSpPr>
        <p:cNvPr id="279" name="Shape 279"/>
        <p:cNvGrpSpPr/>
        <p:nvPr/>
      </p:nvGrpSpPr>
      <p:grpSpPr>
        <a:xfrm>
          <a:off x="0" y="0"/>
          <a:ext cx="0" cy="0"/>
          <a:chOff x="0" y="0"/>
          <a:chExt cx="0" cy="0"/>
        </a:xfrm>
      </p:grpSpPr>
      <p:sp>
        <p:nvSpPr>
          <p:cNvPr id="280" name="Google Shape;280;p20"/>
          <p:cNvSpPr txBox="1"/>
          <p:nvPr>
            <p:ph idx="1" type="subTitle"/>
          </p:nvPr>
        </p:nvSpPr>
        <p:spPr>
          <a:xfrm>
            <a:off x="719600" y="1770625"/>
            <a:ext cx="2317200" cy="389700"/>
          </a:xfrm>
          <a:prstGeom prst="rect">
            <a:avLst/>
          </a:prstGeom>
        </p:spPr>
        <p:txBody>
          <a:bodyPr anchorCtr="0" anchor="ctr" bIns="91425" lIns="91425" spcFirstLastPara="1" rIns="91425" wrap="square" tIns="91425">
            <a:noAutofit/>
          </a:bodyPr>
          <a:lstStyle>
            <a:lvl1pPr lvl="0" algn="ctr">
              <a:spcBef>
                <a:spcPts val="0"/>
              </a:spcBef>
              <a:spcAft>
                <a:spcPts val="0"/>
              </a:spcAft>
              <a:buSzPts val="1800"/>
              <a:buFont typeface="Oswald"/>
              <a:buNone/>
              <a:defRPr sz="1800">
                <a:solidFill>
                  <a:schemeClr val="accent1"/>
                </a:solidFill>
                <a:latin typeface="Oswald"/>
                <a:ea typeface="Oswald"/>
                <a:cs typeface="Oswald"/>
                <a:sym typeface="Oswald"/>
              </a:defRPr>
            </a:lvl1pPr>
            <a:lvl2pPr lvl="1">
              <a:spcBef>
                <a:spcPts val="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p:txBody>
      </p:sp>
      <p:sp>
        <p:nvSpPr>
          <p:cNvPr id="281" name="Google Shape;281;p20"/>
          <p:cNvSpPr txBox="1"/>
          <p:nvPr>
            <p:ph type="title"/>
          </p:nvPr>
        </p:nvSpPr>
        <p:spPr>
          <a:xfrm>
            <a:off x="720000" y="540000"/>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82" name="Google Shape;282;p20"/>
          <p:cNvSpPr txBox="1"/>
          <p:nvPr>
            <p:ph hasCustomPrompt="1" idx="2" type="title"/>
          </p:nvPr>
        </p:nvSpPr>
        <p:spPr>
          <a:xfrm>
            <a:off x="1329200" y="1318325"/>
            <a:ext cx="1098000" cy="389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accent1"/>
                </a:solidFill>
              </a:defRPr>
            </a:lvl1pPr>
            <a:lvl2pPr lvl="1" rtl="0" algn="ctr">
              <a:spcBef>
                <a:spcPts val="0"/>
              </a:spcBef>
              <a:spcAft>
                <a:spcPts val="0"/>
              </a:spcAft>
              <a:buSzPts val="3000"/>
              <a:buFont typeface="Oswald"/>
              <a:buNone/>
              <a:defRPr sz="3000">
                <a:latin typeface="Oswald"/>
                <a:ea typeface="Oswald"/>
                <a:cs typeface="Oswald"/>
                <a:sym typeface="Oswald"/>
              </a:defRPr>
            </a:lvl2pPr>
            <a:lvl3pPr lvl="2" rtl="0" algn="ctr">
              <a:spcBef>
                <a:spcPts val="0"/>
              </a:spcBef>
              <a:spcAft>
                <a:spcPts val="0"/>
              </a:spcAft>
              <a:buSzPts val="3000"/>
              <a:buFont typeface="Oswald"/>
              <a:buNone/>
              <a:defRPr sz="3000">
                <a:latin typeface="Oswald"/>
                <a:ea typeface="Oswald"/>
                <a:cs typeface="Oswald"/>
                <a:sym typeface="Oswald"/>
              </a:defRPr>
            </a:lvl3pPr>
            <a:lvl4pPr lvl="3" rtl="0" algn="ctr">
              <a:spcBef>
                <a:spcPts val="0"/>
              </a:spcBef>
              <a:spcAft>
                <a:spcPts val="0"/>
              </a:spcAft>
              <a:buSzPts val="3000"/>
              <a:buFont typeface="Oswald"/>
              <a:buNone/>
              <a:defRPr sz="3000">
                <a:latin typeface="Oswald"/>
                <a:ea typeface="Oswald"/>
                <a:cs typeface="Oswald"/>
                <a:sym typeface="Oswald"/>
              </a:defRPr>
            </a:lvl4pPr>
            <a:lvl5pPr lvl="4" rtl="0" algn="ctr">
              <a:spcBef>
                <a:spcPts val="0"/>
              </a:spcBef>
              <a:spcAft>
                <a:spcPts val="0"/>
              </a:spcAft>
              <a:buSzPts val="3000"/>
              <a:buFont typeface="Oswald"/>
              <a:buNone/>
              <a:defRPr sz="3000">
                <a:latin typeface="Oswald"/>
                <a:ea typeface="Oswald"/>
                <a:cs typeface="Oswald"/>
                <a:sym typeface="Oswald"/>
              </a:defRPr>
            </a:lvl5pPr>
            <a:lvl6pPr lvl="5" rtl="0" algn="ctr">
              <a:spcBef>
                <a:spcPts val="0"/>
              </a:spcBef>
              <a:spcAft>
                <a:spcPts val="0"/>
              </a:spcAft>
              <a:buSzPts val="3000"/>
              <a:buFont typeface="Oswald"/>
              <a:buNone/>
              <a:defRPr sz="3000">
                <a:latin typeface="Oswald"/>
                <a:ea typeface="Oswald"/>
                <a:cs typeface="Oswald"/>
                <a:sym typeface="Oswald"/>
              </a:defRPr>
            </a:lvl6pPr>
            <a:lvl7pPr lvl="6" rtl="0" algn="ctr">
              <a:spcBef>
                <a:spcPts val="0"/>
              </a:spcBef>
              <a:spcAft>
                <a:spcPts val="0"/>
              </a:spcAft>
              <a:buSzPts val="3000"/>
              <a:buFont typeface="Oswald"/>
              <a:buNone/>
              <a:defRPr sz="3000">
                <a:latin typeface="Oswald"/>
                <a:ea typeface="Oswald"/>
                <a:cs typeface="Oswald"/>
                <a:sym typeface="Oswald"/>
              </a:defRPr>
            </a:lvl7pPr>
            <a:lvl8pPr lvl="7" rtl="0" algn="ctr">
              <a:spcBef>
                <a:spcPts val="0"/>
              </a:spcBef>
              <a:spcAft>
                <a:spcPts val="0"/>
              </a:spcAft>
              <a:buSzPts val="3000"/>
              <a:buFont typeface="Oswald"/>
              <a:buNone/>
              <a:defRPr sz="3000">
                <a:latin typeface="Oswald"/>
                <a:ea typeface="Oswald"/>
                <a:cs typeface="Oswald"/>
                <a:sym typeface="Oswald"/>
              </a:defRPr>
            </a:lvl8pPr>
            <a:lvl9pPr lvl="8" rtl="0" algn="ctr">
              <a:spcBef>
                <a:spcPts val="0"/>
              </a:spcBef>
              <a:spcAft>
                <a:spcPts val="0"/>
              </a:spcAft>
              <a:buSzPts val="3000"/>
              <a:buFont typeface="Oswald"/>
              <a:buNone/>
              <a:defRPr sz="3000">
                <a:latin typeface="Oswald"/>
                <a:ea typeface="Oswald"/>
                <a:cs typeface="Oswald"/>
                <a:sym typeface="Oswald"/>
              </a:defRPr>
            </a:lvl9pPr>
          </a:lstStyle>
          <a:p>
            <a:r>
              <a:t>xx%</a:t>
            </a:r>
          </a:p>
        </p:txBody>
      </p:sp>
      <p:sp>
        <p:nvSpPr>
          <p:cNvPr id="283" name="Google Shape;283;p20"/>
          <p:cNvSpPr txBox="1"/>
          <p:nvPr>
            <p:ph idx="3" type="subTitle"/>
          </p:nvPr>
        </p:nvSpPr>
        <p:spPr>
          <a:xfrm>
            <a:off x="720100" y="2146716"/>
            <a:ext cx="2316900" cy="629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84" name="Google Shape;284;p20"/>
          <p:cNvSpPr txBox="1"/>
          <p:nvPr>
            <p:ph idx="4" type="subTitle"/>
          </p:nvPr>
        </p:nvSpPr>
        <p:spPr>
          <a:xfrm>
            <a:off x="3413500" y="1770625"/>
            <a:ext cx="2316900" cy="389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Font typeface="Oswald"/>
              <a:buNone/>
              <a:defRPr sz="1800">
                <a:solidFill>
                  <a:schemeClr val="accent2"/>
                </a:solidFill>
                <a:latin typeface="Oswald"/>
                <a:ea typeface="Oswald"/>
                <a:cs typeface="Oswald"/>
                <a:sym typeface="Oswald"/>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285" name="Google Shape;285;p20"/>
          <p:cNvSpPr txBox="1"/>
          <p:nvPr>
            <p:ph hasCustomPrompt="1" idx="5" type="title"/>
          </p:nvPr>
        </p:nvSpPr>
        <p:spPr>
          <a:xfrm>
            <a:off x="4023025" y="1318325"/>
            <a:ext cx="1098000" cy="389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accent2"/>
                </a:solidFill>
              </a:defRPr>
            </a:lvl1pPr>
            <a:lvl2pPr lvl="1" rtl="0" algn="ctr">
              <a:spcBef>
                <a:spcPts val="0"/>
              </a:spcBef>
              <a:spcAft>
                <a:spcPts val="0"/>
              </a:spcAft>
              <a:buSzPts val="3000"/>
              <a:buFont typeface="Oswald"/>
              <a:buNone/>
              <a:defRPr sz="3000">
                <a:latin typeface="Oswald"/>
                <a:ea typeface="Oswald"/>
                <a:cs typeface="Oswald"/>
                <a:sym typeface="Oswald"/>
              </a:defRPr>
            </a:lvl2pPr>
            <a:lvl3pPr lvl="2" rtl="0" algn="ctr">
              <a:spcBef>
                <a:spcPts val="0"/>
              </a:spcBef>
              <a:spcAft>
                <a:spcPts val="0"/>
              </a:spcAft>
              <a:buSzPts val="3000"/>
              <a:buFont typeface="Oswald"/>
              <a:buNone/>
              <a:defRPr sz="3000">
                <a:latin typeface="Oswald"/>
                <a:ea typeface="Oswald"/>
                <a:cs typeface="Oswald"/>
                <a:sym typeface="Oswald"/>
              </a:defRPr>
            </a:lvl3pPr>
            <a:lvl4pPr lvl="3" rtl="0" algn="ctr">
              <a:spcBef>
                <a:spcPts val="0"/>
              </a:spcBef>
              <a:spcAft>
                <a:spcPts val="0"/>
              </a:spcAft>
              <a:buSzPts val="3000"/>
              <a:buFont typeface="Oswald"/>
              <a:buNone/>
              <a:defRPr sz="3000">
                <a:latin typeface="Oswald"/>
                <a:ea typeface="Oswald"/>
                <a:cs typeface="Oswald"/>
                <a:sym typeface="Oswald"/>
              </a:defRPr>
            </a:lvl4pPr>
            <a:lvl5pPr lvl="4" rtl="0" algn="ctr">
              <a:spcBef>
                <a:spcPts val="0"/>
              </a:spcBef>
              <a:spcAft>
                <a:spcPts val="0"/>
              </a:spcAft>
              <a:buSzPts val="3000"/>
              <a:buFont typeface="Oswald"/>
              <a:buNone/>
              <a:defRPr sz="3000">
                <a:latin typeface="Oswald"/>
                <a:ea typeface="Oswald"/>
                <a:cs typeface="Oswald"/>
                <a:sym typeface="Oswald"/>
              </a:defRPr>
            </a:lvl5pPr>
            <a:lvl6pPr lvl="5" rtl="0" algn="ctr">
              <a:spcBef>
                <a:spcPts val="0"/>
              </a:spcBef>
              <a:spcAft>
                <a:spcPts val="0"/>
              </a:spcAft>
              <a:buSzPts val="3000"/>
              <a:buFont typeface="Oswald"/>
              <a:buNone/>
              <a:defRPr sz="3000">
                <a:latin typeface="Oswald"/>
                <a:ea typeface="Oswald"/>
                <a:cs typeface="Oswald"/>
                <a:sym typeface="Oswald"/>
              </a:defRPr>
            </a:lvl6pPr>
            <a:lvl7pPr lvl="6" rtl="0" algn="ctr">
              <a:spcBef>
                <a:spcPts val="0"/>
              </a:spcBef>
              <a:spcAft>
                <a:spcPts val="0"/>
              </a:spcAft>
              <a:buSzPts val="3000"/>
              <a:buFont typeface="Oswald"/>
              <a:buNone/>
              <a:defRPr sz="3000">
                <a:latin typeface="Oswald"/>
                <a:ea typeface="Oswald"/>
                <a:cs typeface="Oswald"/>
                <a:sym typeface="Oswald"/>
              </a:defRPr>
            </a:lvl7pPr>
            <a:lvl8pPr lvl="7" rtl="0" algn="ctr">
              <a:spcBef>
                <a:spcPts val="0"/>
              </a:spcBef>
              <a:spcAft>
                <a:spcPts val="0"/>
              </a:spcAft>
              <a:buSzPts val="3000"/>
              <a:buFont typeface="Oswald"/>
              <a:buNone/>
              <a:defRPr sz="3000">
                <a:latin typeface="Oswald"/>
                <a:ea typeface="Oswald"/>
                <a:cs typeface="Oswald"/>
                <a:sym typeface="Oswald"/>
              </a:defRPr>
            </a:lvl8pPr>
            <a:lvl9pPr lvl="8" rtl="0" algn="ctr">
              <a:spcBef>
                <a:spcPts val="0"/>
              </a:spcBef>
              <a:spcAft>
                <a:spcPts val="0"/>
              </a:spcAft>
              <a:buSzPts val="3000"/>
              <a:buFont typeface="Oswald"/>
              <a:buNone/>
              <a:defRPr sz="3000">
                <a:latin typeface="Oswald"/>
                <a:ea typeface="Oswald"/>
                <a:cs typeface="Oswald"/>
                <a:sym typeface="Oswald"/>
              </a:defRPr>
            </a:lvl9pPr>
          </a:lstStyle>
          <a:p>
            <a:r>
              <a:t>xx%</a:t>
            </a:r>
          </a:p>
        </p:txBody>
      </p:sp>
      <p:sp>
        <p:nvSpPr>
          <p:cNvPr id="286" name="Google Shape;286;p20"/>
          <p:cNvSpPr txBox="1"/>
          <p:nvPr>
            <p:ph idx="6" type="subTitle"/>
          </p:nvPr>
        </p:nvSpPr>
        <p:spPr>
          <a:xfrm>
            <a:off x="3413738" y="2146716"/>
            <a:ext cx="2316900" cy="629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87" name="Google Shape;287;p20"/>
          <p:cNvSpPr txBox="1"/>
          <p:nvPr>
            <p:ph idx="7" type="subTitle"/>
          </p:nvPr>
        </p:nvSpPr>
        <p:spPr>
          <a:xfrm>
            <a:off x="6107050" y="1770625"/>
            <a:ext cx="2316900" cy="389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Font typeface="Oswald"/>
              <a:buNone/>
              <a:defRPr sz="1800">
                <a:solidFill>
                  <a:schemeClr val="accent3"/>
                </a:solidFill>
                <a:latin typeface="Oswald"/>
                <a:ea typeface="Oswald"/>
                <a:cs typeface="Oswald"/>
                <a:sym typeface="Oswald"/>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288" name="Google Shape;288;p20"/>
          <p:cNvSpPr txBox="1"/>
          <p:nvPr>
            <p:ph hasCustomPrompt="1" idx="8" type="title"/>
          </p:nvPr>
        </p:nvSpPr>
        <p:spPr>
          <a:xfrm>
            <a:off x="6716550" y="1318325"/>
            <a:ext cx="1098000" cy="389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accent3"/>
                </a:solidFill>
              </a:defRPr>
            </a:lvl1pPr>
            <a:lvl2pPr lvl="1" rtl="0" algn="ctr">
              <a:spcBef>
                <a:spcPts val="0"/>
              </a:spcBef>
              <a:spcAft>
                <a:spcPts val="0"/>
              </a:spcAft>
              <a:buSzPts val="3000"/>
              <a:buFont typeface="Oswald"/>
              <a:buNone/>
              <a:defRPr sz="3000">
                <a:latin typeface="Oswald"/>
                <a:ea typeface="Oswald"/>
                <a:cs typeface="Oswald"/>
                <a:sym typeface="Oswald"/>
              </a:defRPr>
            </a:lvl2pPr>
            <a:lvl3pPr lvl="2" rtl="0" algn="ctr">
              <a:spcBef>
                <a:spcPts val="0"/>
              </a:spcBef>
              <a:spcAft>
                <a:spcPts val="0"/>
              </a:spcAft>
              <a:buSzPts val="3000"/>
              <a:buFont typeface="Oswald"/>
              <a:buNone/>
              <a:defRPr sz="3000">
                <a:latin typeface="Oswald"/>
                <a:ea typeface="Oswald"/>
                <a:cs typeface="Oswald"/>
                <a:sym typeface="Oswald"/>
              </a:defRPr>
            </a:lvl3pPr>
            <a:lvl4pPr lvl="3" rtl="0" algn="ctr">
              <a:spcBef>
                <a:spcPts val="0"/>
              </a:spcBef>
              <a:spcAft>
                <a:spcPts val="0"/>
              </a:spcAft>
              <a:buSzPts val="3000"/>
              <a:buFont typeface="Oswald"/>
              <a:buNone/>
              <a:defRPr sz="3000">
                <a:latin typeface="Oswald"/>
                <a:ea typeface="Oswald"/>
                <a:cs typeface="Oswald"/>
                <a:sym typeface="Oswald"/>
              </a:defRPr>
            </a:lvl4pPr>
            <a:lvl5pPr lvl="4" rtl="0" algn="ctr">
              <a:spcBef>
                <a:spcPts val="0"/>
              </a:spcBef>
              <a:spcAft>
                <a:spcPts val="0"/>
              </a:spcAft>
              <a:buSzPts val="3000"/>
              <a:buFont typeface="Oswald"/>
              <a:buNone/>
              <a:defRPr sz="3000">
                <a:latin typeface="Oswald"/>
                <a:ea typeface="Oswald"/>
                <a:cs typeface="Oswald"/>
                <a:sym typeface="Oswald"/>
              </a:defRPr>
            </a:lvl5pPr>
            <a:lvl6pPr lvl="5" rtl="0" algn="ctr">
              <a:spcBef>
                <a:spcPts val="0"/>
              </a:spcBef>
              <a:spcAft>
                <a:spcPts val="0"/>
              </a:spcAft>
              <a:buSzPts val="3000"/>
              <a:buFont typeface="Oswald"/>
              <a:buNone/>
              <a:defRPr sz="3000">
                <a:latin typeface="Oswald"/>
                <a:ea typeface="Oswald"/>
                <a:cs typeface="Oswald"/>
                <a:sym typeface="Oswald"/>
              </a:defRPr>
            </a:lvl6pPr>
            <a:lvl7pPr lvl="6" rtl="0" algn="ctr">
              <a:spcBef>
                <a:spcPts val="0"/>
              </a:spcBef>
              <a:spcAft>
                <a:spcPts val="0"/>
              </a:spcAft>
              <a:buSzPts val="3000"/>
              <a:buFont typeface="Oswald"/>
              <a:buNone/>
              <a:defRPr sz="3000">
                <a:latin typeface="Oswald"/>
                <a:ea typeface="Oswald"/>
                <a:cs typeface="Oswald"/>
                <a:sym typeface="Oswald"/>
              </a:defRPr>
            </a:lvl7pPr>
            <a:lvl8pPr lvl="7" rtl="0" algn="ctr">
              <a:spcBef>
                <a:spcPts val="0"/>
              </a:spcBef>
              <a:spcAft>
                <a:spcPts val="0"/>
              </a:spcAft>
              <a:buSzPts val="3000"/>
              <a:buFont typeface="Oswald"/>
              <a:buNone/>
              <a:defRPr sz="3000">
                <a:latin typeface="Oswald"/>
                <a:ea typeface="Oswald"/>
                <a:cs typeface="Oswald"/>
                <a:sym typeface="Oswald"/>
              </a:defRPr>
            </a:lvl8pPr>
            <a:lvl9pPr lvl="8" rtl="0" algn="ctr">
              <a:spcBef>
                <a:spcPts val="0"/>
              </a:spcBef>
              <a:spcAft>
                <a:spcPts val="0"/>
              </a:spcAft>
              <a:buSzPts val="3000"/>
              <a:buFont typeface="Oswald"/>
              <a:buNone/>
              <a:defRPr sz="3000">
                <a:latin typeface="Oswald"/>
                <a:ea typeface="Oswald"/>
                <a:cs typeface="Oswald"/>
                <a:sym typeface="Oswald"/>
              </a:defRPr>
            </a:lvl9pPr>
          </a:lstStyle>
          <a:p>
            <a:r>
              <a:t>xx%</a:t>
            </a:r>
          </a:p>
        </p:txBody>
      </p:sp>
      <p:sp>
        <p:nvSpPr>
          <p:cNvPr id="289" name="Google Shape;289;p20"/>
          <p:cNvSpPr txBox="1"/>
          <p:nvPr>
            <p:ph idx="9" type="subTitle"/>
          </p:nvPr>
        </p:nvSpPr>
        <p:spPr>
          <a:xfrm>
            <a:off x="6107101" y="2146716"/>
            <a:ext cx="2316900" cy="629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90" name="Google Shape;290;p20"/>
          <p:cNvSpPr txBox="1"/>
          <p:nvPr>
            <p:ph idx="13" type="subTitle"/>
          </p:nvPr>
        </p:nvSpPr>
        <p:spPr>
          <a:xfrm>
            <a:off x="719600" y="3395477"/>
            <a:ext cx="2317200" cy="389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Font typeface="Oswald"/>
              <a:buNone/>
              <a:defRPr sz="1800">
                <a:solidFill>
                  <a:schemeClr val="accent4"/>
                </a:solidFill>
                <a:latin typeface="Oswald"/>
                <a:ea typeface="Oswald"/>
                <a:cs typeface="Oswald"/>
                <a:sym typeface="Oswald"/>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291" name="Google Shape;291;p20"/>
          <p:cNvSpPr txBox="1"/>
          <p:nvPr>
            <p:ph hasCustomPrompt="1" idx="14" type="title"/>
          </p:nvPr>
        </p:nvSpPr>
        <p:spPr>
          <a:xfrm>
            <a:off x="1329200" y="2943186"/>
            <a:ext cx="1098000" cy="389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accent4"/>
                </a:solidFill>
              </a:defRPr>
            </a:lvl1pPr>
            <a:lvl2pPr lvl="1" rtl="0" algn="ctr">
              <a:spcBef>
                <a:spcPts val="0"/>
              </a:spcBef>
              <a:spcAft>
                <a:spcPts val="0"/>
              </a:spcAft>
              <a:buSzPts val="3000"/>
              <a:buFont typeface="Oswald"/>
              <a:buNone/>
              <a:defRPr sz="3000">
                <a:latin typeface="Oswald"/>
                <a:ea typeface="Oswald"/>
                <a:cs typeface="Oswald"/>
                <a:sym typeface="Oswald"/>
              </a:defRPr>
            </a:lvl2pPr>
            <a:lvl3pPr lvl="2" rtl="0" algn="ctr">
              <a:spcBef>
                <a:spcPts val="0"/>
              </a:spcBef>
              <a:spcAft>
                <a:spcPts val="0"/>
              </a:spcAft>
              <a:buSzPts val="3000"/>
              <a:buFont typeface="Oswald"/>
              <a:buNone/>
              <a:defRPr sz="3000">
                <a:latin typeface="Oswald"/>
                <a:ea typeface="Oswald"/>
                <a:cs typeface="Oswald"/>
                <a:sym typeface="Oswald"/>
              </a:defRPr>
            </a:lvl3pPr>
            <a:lvl4pPr lvl="3" rtl="0" algn="ctr">
              <a:spcBef>
                <a:spcPts val="0"/>
              </a:spcBef>
              <a:spcAft>
                <a:spcPts val="0"/>
              </a:spcAft>
              <a:buSzPts val="3000"/>
              <a:buFont typeface="Oswald"/>
              <a:buNone/>
              <a:defRPr sz="3000">
                <a:latin typeface="Oswald"/>
                <a:ea typeface="Oswald"/>
                <a:cs typeface="Oswald"/>
                <a:sym typeface="Oswald"/>
              </a:defRPr>
            </a:lvl4pPr>
            <a:lvl5pPr lvl="4" rtl="0" algn="ctr">
              <a:spcBef>
                <a:spcPts val="0"/>
              </a:spcBef>
              <a:spcAft>
                <a:spcPts val="0"/>
              </a:spcAft>
              <a:buSzPts val="3000"/>
              <a:buFont typeface="Oswald"/>
              <a:buNone/>
              <a:defRPr sz="3000">
                <a:latin typeface="Oswald"/>
                <a:ea typeface="Oswald"/>
                <a:cs typeface="Oswald"/>
                <a:sym typeface="Oswald"/>
              </a:defRPr>
            </a:lvl5pPr>
            <a:lvl6pPr lvl="5" rtl="0" algn="ctr">
              <a:spcBef>
                <a:spcPts val="0"/>
              </a:spcBef>
              <a:spcAft>
                <a:spcPts val="0"/>
              </a:spcAft>
              <a:buSzPts val="3000"/>
              <a:buFont typeface="Oswald"/>
              <a:buNone/>
              <a:defRPr sz="3000">
                <a:latin typeface="Oswald"/>
                <a:ea typeface="Oswald"/>
                <a:cs typeface="Oswald"/>
                <a:sym typeface="Oswald"/>
              </a:defRPr>
            </a:lvl6pPr>
            <a:lvl7pPr lvl="6" rtl="0" algn="ctr">
              <a:spcBef>
                <a:spcPts val="0"/>
              </a:spcBef>
              <a:spcAft>
                <a:spcPts val="0"/>
              </a:spcAft>
              <a:buSzPts val="3000"/>
              <a:buFont typeface="Oswald"/>
              <a:buNone/>
              <a:defRPr sz="3000">
                <a:latin typeface="Oswald"/>
                <a:ea typeface="Oswald"/>
                <a:cs typeface="Oswald"/>
                <a:sym typeface="Oswald"/>
              </a:defRPr>
            </a:lvl7pPr>
            <a:lvl8pPr lvl="7" rtl="0" algn="ctr">
              <a:spcBef>
                <a:spcPts val="0"/>
              </a:spcBef>
              <a:spcAft>
                <a:spcPts val="0"/>
              </a:spcAft>
              <a:buSzPts val="3000"/>
              <a:buFont typeface="Oswald"/>
              <a:buNone/>
              <a:defRPr sz="3000">
                <a:latin typeface="Oswald"/>
                <a:ea typeface="Oswald"/>
                <a:cs typeface="Oswald"/>
                <a:sym typeface="Oswald"/>
              </a:defRPr>
            </a:lvl8pPr>
            <a:lvl9pPr lvl="8" rtl="0" algn="ctr">
              <a:spcBef>
                <a:spcPts val="0"/>
              </a:spcBef>
              <a:spcAft>
                <a:spcPts val="0"/>
              </a:spcAft>
              <a:buSzPts val="3000"/>
              <a:buFont typeface="Oswald"/>
              <a:buNone/>
              <a:defRPr sz="3000">
                <a:latin typeface="Oswald"/>
                <a:ea typeface="Oswald"/>
                <a:cs typeface="Oswald"/>
                <a:sym typeface="Oswald"/>
              </a:defRPr>
            </a:lvl9pPr>
          </a:lstStyle>
          <a:p>
            <a:r>
              <a:t>xx%</a:t>
            </a:r>
          </a:p>
        </p:txBody>
      </p:sp>
      <p:sp>
        <p:nvSpPr>
          <p:cNvPr id="292" name="Google Shape;292;p20"/>
          <p:cNvSpPr txBox="1"/>
          <p:nvPr>
            <p:ph idx="15" type="subTitle"/>
          </p:nvPr>
        </p:nvSpPr>
        <p:spPr>
          <a:xfrm>
            <a:off x="720100" y="3771577"/>
            <a:ext cx="2316900" cy="629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93" name="Google Shape;293;p20"/>
          <p:cNvSpPr txBox="1"/>
          <p:nvPr>
            <p:ph idx="16" type="subTitle"/>
          </p:nvPr>
        </p:nvSpPr>
        <p:spPr>
          <a:xfrm>
            <a:off x="3413400" y="3395477"/>
            <a:ext cx="2317200" cy="389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Font typeface="Oswald"/>
              <a:buNone/>
              <a:defRPr sz="1800">
                <a:solidFill>
                  <a:schemeClr val="accent5"/>
                </a:solidFill>
                <a:latin typeface="Oswald"/>
                <a:ea typeface="Oswald"/>
                <a:cs typeface="Oswald"/>
                <a:sym typeface="Oswald"/>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294" name="Google Shape;294;p20"/>
          <p:cNvSpPr txBox="1"/>
          <p:nvPr>
            <p:ph hasCustomPrompt="1" idx="17" type="title"/>
          </p:nvPr>
        </p:nvSpPr>
        <p:spPr>
          <a:xfrm>
            <a:off x="4023025" y="2943186"/>
            <a:ext cx="1098000" cy="389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accent5"/>
                </a:solidFill>
              </a:defRPr>
            </a:lvl1pPr>
            <a:lvl2pPr lvl="1" rtl="0" algn="ctr">
              <a:spcBef>
                <a:spcPts val="0"/>
              </a:spcBef>
              <a:spcAft>
                <a:spcPts val="0"/>
              </a:spcAft>
              <a:buSzPts val="3000"/>
              <a:buFont typeface="Oswald"/>
              <a:buNone/>
              <a:defRPr sz="3000">
                <a:latin typeface="Oswald"/>
                <a:ea typeface="Oswald"/>
                <a:cs typeface="Oswald"/>
                <a:sym typeface="Oswald"/>
              </a:defRPr>
            </a:lvl2pPr>
            <a:lvl3pPr lvl="2" rtl="0" algn="ctr">
              <a:spcBef>
                <a:spcPts val="0"/>
              </a:spcBef>
              <a:spcAft>
                <a:spcPts val="0"/>
              </a:spcAft>
              <a:buSzPts val="3000"/>
              <a:buFont typeface="Oswald"/>
              <a:buNone/>
              <a:defRPr sz="3000">
                <a:latin typeface="Oswald"/>
                <a:ea typeface="Oswald"/>
                <a:cs typeface="Oswald"/>
                <a:sym typeface="Oswald"/>
              </a:defRPr>
            </a:lvl3pPr>
            <a:lvl4pPr lvl="3" rtl="0" algn="ctr">
              <a:spcBef>
                <a:spcPts val="0"/>
              </a:spcBef>
              <a:spcAft>
                <a:spcPts val="0"/>
              </a:spcAft>
              <a:buSzPts val="3000"/>
              <a:buFont typeface="Oswald"/>
              <a:buNone/>
              <a:defRPr sz="3000">
                <a:latin typeface="Oswald"/>
                <a:ea typeface="Oswald"/>
                <a:cs typeface="Oswald"/>
                <a:sym typeface="Oswald"/>
              </a:defRPr>
            </a:lvl4pPr>
            <a:lvl5pPr lvl="4" rtl="0" algn="ctr">
              <a:spcBef>
                <a:spcPts val="0"/>
              </a:spcBef>
              <a:spcAft>
                <a:spcPts val="0"/>
              </a:spcAft>
              <a:buSzPts val="3000"/>
              <a:buFont typeface="Oswald"/>
              <a:buNone/>
              <a:defRPr sz="3000">
                <a:latin typeface="Oswald"/>
                <a:ea typeface="Oswald"/>
                <a:cs typeface="Oswald"/>
                <a:sym typeface="Oswald"/>
              </a:defRPr>
            </a:lvl5pPr>
            <a:lvl6pPr lvl="5" rtl="0" algn="ctr">
              <a:spcBef>
                <a:spcPts val="0"/>
              </a:spcBef>
              <a:spcAft>
                <a:spcPts val="0"/>
              </a:spcAft>
              <a:buSzPts val="3000"/>
              <a:buFont typeface="Oswald"/>
              <a:buNone/>
              <a:defRPr sz="3000">
                <a:latin typeface="Oswald"/>
                <a:ea typeface="Oswald"/>
                <a:cs typeface="Oswald"/>
                <a:sym typeface="Oswald"/>
              </a:defRPr>
            </a:lvl6pPr>
            <a:lvl7pPr lvl="6" rtl="0" algn="ctr">
              <a:spcBef>
                <a:spcPts val="0"/>
              </a:spcBef>
              <a:spcAft>
                <a:spcPts val="0"/>
              </a:spcAft>
              <a:buSzPts val="3000"/>
              <a:buFont typeface="Oswald"/>
              <a:buNone/>
              <a:defRPr sz="3000">
                <a:latin typeface="Oswald"/>
                <a:ea typeface="Oswald"/>
                <a:cs typeface="Oswald"/>
                <a:sym typeface="Oswald"/>
              </a:defRPr>
            </a:lvl7pPr>
            <a:lvl8pPr lvl="7" rtl="0" algn="ctr">
              <a:spcBef>
                <a:spcPts val="0"/>
              </a:spcBef>
              <a:spcAft>
                <a:spcPts val="0"/>
              </a:spcAft>
              <a:buSzPts val="3000"/>
              <a:buFont typeface="Oswald"/>
              <a:buNone/>
              <a:defRPr sz="3000">
                <a:latin typeface="Oswald"/>
                <a:ea typeface="Oswald"/>
                <a:cs typeface="Oswald"/>
                <a:sym typeface="Oswald"/>
              </a:defRPr>
            </a:lvl8pPr>
            <a:lvl9pPr lvl="8" rtl="0" algn="ctr">
              <a:spcBef>
                <a:spcPts val="0"/>
              </a:spcBef>
              <a:spcAft>
                <a:spcPts val="0"/>
              </a:spcAft>
              <a:buSzPts val="3000"/>
              <a:buFont typeface="Oswald"/>
              <a:buNone/>
              <a:defRPr sz="3000">
                <a:latin typeface="Oswald"/>
                <a:ea typeface="Oswald"/>
                <a:cs typeface="Oswald"/>
                <a:sym typeface="Oswald"/>
              </a:defRPr>
            </a:lvl9pPr>
          </a:lstStyle>
          <a:p>
            <a:r>
              <a:t>xx%</a:t>
            </a:r>
          </a:p>
        </p:txBody>
      </p:sp>
      <p:sp>
        <p:nvSpPr>
          <p:cNvPr id="295" name="Google Shape;295;p20"/>
          <p:cNvSpPr txBox="1"/>
          <p:nvPr>
            <p:ph idx="18" type="subTitle"/>
          </p:nvPr>
        </p:nvSpPr>
        <p:spPr>
          <a:xfrm>
            <a:off x="3413738" y="3771577"/>
            <a:ext cx="2316900" cy="629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96" name="Google Shape;296;p20"/>
          <p:cNvSpPr txBox="1"/>
          <p:nvPr>
            <p:ph idx="19" type="subTitle"/>
          </p:nvPr>
        </p:nvSpPr>
        <p:spPr>
          <a:xfrm>
            <a:off x="6107050" y="3395475"/>
            <a:ext cx="2316900" cy="389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Font typeface="Oswald"/>
              <a:buNone/>
              <a:defRPr sz="1800">
                <a:solidFill>
                  <a:schemeClr val="accent6"/>
                </a:solidFill>
                <a:latin typeface="Oswald"/>
                <a:ea typeface="Oswald"/>
                <a:cs typeface="Oswald"/>
                <a:sym typeface="Oswald"/>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297" name="Google Shape;297;p20"/>
          <p:cNvSpPr txBox="1"/>
          <p:nvPr>
            <p:ph hasCustomPrompt="1" idx="20" type="title"/>
          </p:nvPr>
        </p:nvSpPr>
        <p:spPr>
          <a:xfrm>
            <a:off x="6716550" y="2943186"/>
            <a:ext cx="1098000" cy="389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accent6"/>
                </a:solidFill>
              </a:defRPr>
            </a:lvl1pPr>
            <a:lvl2pPr lvl="1" rtl="0" algn="ctr">
              <a:spcBef>
                <a:spcPts val="0"/>
              </a:spcBef>
              <a:spcAft>
                <a:spcPts val="0"/>
              </a:spcAft>
              <a:buSzPts val="3000"/>
              <a:buFont typeface="Oswald"/>
              <a:buNone/>
              <a:defRPr sz="3000">
                <a:latin typeface="Oswald"/>
                <a:ea typeface="Oswald"/>
                <a:cs typeface="Oswald"/>
                <a:sym typeface="Oswald"/>
              </a:defRPr>
            </a:lvl2pPr>
            <a:lvl3pPr lvl="2" rtl="0" algn="ctr">
              <a:spcBef>
                <a:spcPts val="0"/>
              </a:spcBef>
              <a:spcAft>
                <a:spcPts val="0"/>
              </a:spcAft>
              <a:buSzPts val="3000"/>
              <a:buFont typeface="Oswald"/>
              <a:buNone/>
              <a:defRPr sz="3000">
                <a:latin typeface="Oswald"/>
                <a:ea typeface="Oswald"/>
                <a:cs typeface="Oswald"/>
                <a:sym typeface="Oswald"/>
              </a:defRPr>
            </a:lvl3pPr>
            <a:lvl4pPr lvl="3" rtl="0" algn="ctr">
              <a:spcBef>
                <a:spcPts val="0"/>
              </a:spcBef>
              <a:spcAft>
                <a:spcPts val="0"/>
              </a:spcAft>
              <a:buSzPts val="3000"/>
              <a:buFont typeface="Oswald"/>
              <a:buNone/>
              <a:defRPr sz="3000">
                <a:latin typeface="Oswald"/>
                <a:ea typeface="Oswald"/>
                <a:cs typeface="Oswald"/>
                <a:sym typeface="Oswald"/>
              </a:defRPr>
            </a:lvl4pPr>
            <a:lvl5pPr lvl="4" rtl="0" algn="ctr">
              <a:spcBef>
                <a:spcPts val="0"/>
              </a:spcBef>
              <a:spcAft>
                <a:spcPts val="0"/>
              </a:spcAft>
              <a:buSzPts val="3000"/>
              <a:buFont typeface="Oswald"/>
              <a:buNone/>
              <a:defRPr sz="3000">
                <a:latin typeface="Oswald"/>
                <a:ea typeface="Oswald"/>
                <a:cs typeface="Oswald"/>
                <a:sym typeface="Oswald"/>
              </a:defRPr>
            </a:lvl5pPr>
            <a:lvl6pPr lvl="5" rtl="0" algn="ctr">
              <a:spcBef>
                <a:spcPts val="0"/>
              </a:spcBef>
              <a:spcAft>
                <a:spcPts val="0"/>
              </a:spcAft>
              <a:buSzPts val="3000"/>
              <a:buFont typeface="Oswald"/>
              <a:buNone/>
              <a:defRPr sz="3000">
                <a:latin typeface="Oswald"/>
                <a:ea typeface="Oswald"/>
                <a:cs typeface="Oswald"/>
                <a:sym typeface="Oswald"/>
              </a:defRPr>
            </a:lvl6pPr>
            <a:lvl7pPr lvl="6" rtl="0" algn="ctr">
              <a:spcBef>
                <a:spcPts val="0"/>
              </a:spcBef>
              <a:spcAft>
                <a:spcPts val="0"/>
              </a:spcAft>
              <a:buSzPts val="3000"/>
              <a:buFont typeface="Oswald"/>
              <a:buNone/>
              <a:defRPr sz="3000">
                <a:latin typeface="Oswald"/>
                <a:ea typeface="Oswald"/>
                <a:cs typeface="Oswald"/>
                <a:sym typeface="Oswald"/>
              </a:defRPr>
            </a:lvl7pPr>
            <a:lvl8pPr lvl="7" rtl="0" algn="ctr">
              <a:spcBef>
                <a:spcPts val="0"/>
              </a:spcBef>
              <a:spcAft>
                <a:spcPts val="0"/>
              </a:spcAft>
              <a:buSzPts val="3000"/>
              <a:buFont typeface="Oswald"/>
              <a:buNone/>
              <a:defRPr sz="3000">
                <a:latin typeface="Oswald"/>
                <a:ea typeface="Oswald"/>
                <a:cs typeface="Oswald"/>
                <a:sym typeface="Oswald"/>
              </a:defRPr>
            </a:lvl8pPr>
            <a:lvl9pPr lvl="8" rtl="0" algn="ctr">
              <a:spcBef>
                <a:spcPts val="0"/>
              </a:spcBef>
              <a:spcAft>
                <a:spcPts val="0"/>
              </a:spcAft>
              <a:buSzPts val="3000"/>
              <a:buFont typeface="Oswald"/>
              <a:buNone/>
              <a:defRPr sz="3000">
                <a:latin typeface="Oswald"/>
                <a:ea typeface="Oswald"/>
                <a:cs typeface="Oswald"/>
                <a:sym typeface="Oswald"/>
              </a:defRPr>
            </a:lvl9pPr>
          </a:lstStyle>
          <a:p>
            <a:r>
              <a:t>xx%</a:t>
            </a:r>
          </a:p>
        </p:txBody>
      </p:sp>
      <p:sp>
        <p:nvSpPr>
          <p:cNvPr id="298" name="Google Shape;298;p20"/>
          <p:cNvSpPr txBox="1"/>
          <p:nvPr>
            <p:ph idx="21" type="subTitle"/>
          </p:nvPr>
        </p:nvSpPr>
        <p:spPr>
          <a:xfrm>
            <a:off x="6107101" y="3771577"/>
            <a:ext cx="2316900" cy="629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299" name="Google Shape;299;p20"/>
          <p:cNvGrpSpPr/>
          <p:nvPr/>
        </p:nvGrpSpPr>
        <p:grpSpPr>
          <a:xfrm>
            <a:off x="0" y="4569046"/>
            <a:ext cx="1022509" cy="572747"/>
            <a:chOff x="-77" y="3784091"/>
            <a:chExt cx="2423582" cy="1357541"/>
          </a:xfrm>
        </p:grpSpPr>
        <p:sp>
          <p:nvSpPr>
            <p:cNvPr id="300" name="Google Shape;300;p20"/>
            <p:cNvSpPr/>
            <p:nvPr/>
          </p:nvSpPr>
          <p:spPr>
            <a:xfrm>
              <a:off x="-77" y="4201246"/>
              <a:ext cx="1609391" cy="940370"/>
            </a:xfrm>
            <a:custGeom>
              <a:rect b="b" l="l" r="r" t="t"/>
              <a:pathLst>
                <a:path extrusionOk="0" h="19530" w="33428">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20"/>
            <p:cNvSpPr/>
            <p:nvPr/>
          </p:nvSpPr>
          <p:spPr>
            <a:xfrm>
              <a:off x="313483" y="3784091"/>
              <a:ext cx="1410360" cy="1357541"/>
            </a:xfrm>
            <a:custGeom>
              <a:rect b="b" l="l" r="r" t="t"/>
              <a:pathLst>
                <a:path extrusionOk="0" h="28194" w="29294">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20"/>
            <p:cNvSpPr/>
            <p:nvPr/>
          </p:nvSpPr>
          <p:spPr>
            <a:xfrm>
              <a:off x="626560" y="3887658"/>
              <a:ext cx="1253840" cy="1253970"/>
            </a:xfrm>
            <a:custGeom>
              <a:rect b="b" l="l" r="r" t="t"/>
              <a:pathLst>
                <a:path extrusionOk="0" h="26043" w="26043">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20"/>
            <p:cNvSpPr/>
            <p:nvPr/>
          </p:nvSpPr>
          <p:spPr>
            <a:xfrm>
              <a:off x="940119" y="4201246"/>
              <a:ext cx="1410360" cy="940370"/>
            </a:xfrm>
            <a:custGeom>
              <a:rect b="b" l="l" r="r" t="t"/>
              <a:pathLst>
                <a:path extrusionOk="0" h="19530" w="29294">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20"/>
            <p:cNvSpPr/>
            <p:nvPr/>
          </p:nvSpPr>
          <p:spPr>
            <a:xfrm>
              <a:off x="1253678" y="4514786"/>
              <a:ext cx="1169827" cy="626817"/>
            </a:xfrm>
            <a:custGeom>
              <a:rect b="b" l="l" r="r" t="t"/>
              <a:pathLst>
                <a:path extrusionOk="0" h="13018" w="24298">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5" name="Google Shape;305;p20"/>
          <p:cNvGrpSpPr/>
          <p:nvPr/>
        </p:nvGrpSpPr>
        <p:grpSpPr>
          <a:xfrm flipH="1">
            <a:off x="8121500" y="4569046"/>
            <a:ext cx="1022509" cy="572747"/>
            <a:chOff x="-77" y="3784091"/>
            <a:chExt cx="2423582" cy="1357541"/>
          </a:xfrm>
        </p:grpSpPr>
        <p:sp>
          <p:nvSpPr>
            <p:cNvPr id="306" name="Google Shape;306;p20"/>
            <p:cNvSpPr/>
            <p:nvPr/>
          </p:nvSpPr>
          <p:spPr>
            <a:xfrm>
              <a:off x="-77" y="4201246"/>
              <a:ext cx="1609391" cy="940370"/>
            </a:xfrm>
            <a:custGeom>
              <a:rect b="b" l="l" r="r" t="t"/>
              <a:pathLst>
                <a:path extrusionOk="0" h="19530" w="33428">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20"/>
            <p:cNvSpPr/>
            <p:nvPr/>
          </p:nvSpPr>
          <p:spPr>
            <a:xfrm>
              <a:off x="313483" y="3784091"/>
              <a:ext cx="1410360" cy="1357541"/>
            </a:xfrm>
            <a:custGeom>
              <a:rect b="b" l="l" r="r" t="t"/>
              <a:pathLst>
                <a:path extrusionOk="0" h="28194" w="29294">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20"/>
            <p:cNvSpPr/>
            <p:nvPr/>
          </p:nvSpPr>
          <p:spPr>
            <a:xfrm>
              <a:off x="626560" y="3887658"/>
              <a:ext cx="1253840" cy="1253970"/>
            </a:xfrm>
            <a:custGeom>
              <a:rect b="b" l="l" r="r" t="t"/>
              <a:pathLst>
                <a:path extrusionOk="0" h="26043" w="26043">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20"/>
            <p:cNvSpPr/>
            <p:nvPr/>
          </p:nvSpPr>
          <p:spPr>
            <a:xfrm>
              <a:off x="940119" y="4201246"/>
              <a:ext cx="1410360" cy="940370"/>
            </a:xfrm>
            <a:custGeom>
              <a:rect b="b" l="l" r="r" t="t"/>
              <a:pathLst>
                <a:path extrusionOk="0" h="19530" w="29294">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20"/>
            <p:cNvSpPr/>
            <p:nvPr/>
          </p:nvSpPr>
          <p:spPr>
            <a:xfrm>
              <a:off x="1253678" y="4514786"/>
              <a:ext cx="1169827" cy="626817"/>
            </a:xfrm>
            <a:custGeom>
              <a:rect b="b" l="l" r="r" t="t"/>
              <a:pathLst>
                <a:path extrusionOk="0" h="13018" w="24298">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1" name="Shape 11"/>
        <p:cNvGrpSpPr/>
        <p:nvPr/>
      </p:nvGrpSpPr>
      <p:grpSpPr>
        <a:xfrm>
          <a:off x="0" y="0"/>
          <a:ext cx="0" cy="0"/>
          <a:chOff x="0" y="0"/>
          <a:chExt cx="0" cy="0"/>
        </a:xfrm>
      </p:grpSpPr>
      <p:sp>
        <p:nvSpPr>
          <p:cNvPr id="12" name="Google Shape;12;p3"/>
          <p:cNvSpPr txBox="1"/>
          <p:nvPr>
            <p:ph type="title"/>
          </p:nvPr>
        </p:nvSpPr>
        <p:spPr>
          <a:xfrm>
            <a:off x="3216900" y="1653325"/>
            <a:ext cx="1599000" cy="1234800"/>
          </a:xfrm>
          <a:prstGeom prst="rect">
            <a:avLst/>
          </a:prstGeom>
        </p:spPr>
        <p:txBody>
          <a:bodyPr anchorCtr="0" anchor="ctr" bIns="91425" lIns="91425" spcFirstLastPara="1" rIns="91425" wrap="square" tIns="91425">
            <a:noAutofit/>
          </a:bodyPr>
          <a:lstStyle>
            <a:lvl1pPr lvl="0">
              <a:spcBef>
                <a:spcPts val="0"/>
              </a:spcBef>
              <a:spcAft>
                <a:spcPts val="0"/>
              </a:spcAft>
              <a:buSzPts val="2900"/>
              <a:buNone/>
              <a:defRPr sz="7200">
                <a:solidFill>
                  <a:schemeClr val="accent2"/>
                </a:solidFill>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3" name="Google Shape;13;p3"/>
          <p:cNvSpPr txBox="1"/>
          <p:nvPr>
            <p:ph idx="2" type="title"/>
          </p:nvPr>
        </p:nvSpPr>
        <p:spPr>
          <a:xfrm>
            <a:off x="3216900" y="2879675"/>
            <a:ext cx="2622000" cy="6105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Font typeface="Raleway"/>
              <a:buNone/>
              <a:defRPr>
                <a:solidFill>
                  <a:schemeClr val="accent1"/>
                </a:solidFill>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grpSp>
        <p:nvGrpSpPr>
          <p:cNvPr id="14" name="Google Shape;14;p3"/>
          <p:cNvGrpSpPr/>
          <p:nvPr/>
        </p:nvGrpSpPr>
        <p:grpSpPr>
          <a:xfrm>
            <a:off x="2598300" y="1013625"/>
            <a:ext cx="95400" cy="3116250"/>
            <a:chOff x="4524300" y="1013625"/>
            <a:chExt cx="95400" cy="3116250"/>
          </a:xfrm>
        </p:grpSpPr>
        <p:sp>
          <p:nvSpPr>
            <p:cNvPr id="15" name="Google Shape;15;p3"/>
            <p:cNvSpPr/>
            <p:nvPr/>
          </p:nvSpPr>
          <p:spPr>
            <a:xfrm>
              <a:off x="4524300" y="1013625"/>
              <a:ext cx="95400" cy="1038300"/>
            </a:xfrm>
            <a:prstGeom prst="rect">
              <a:avLst/>
            </a:prstGeom>
            <a:solidFill>
              <a:srgbClr val="C8AEF8">
                <a:alpha val="586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3"/>
            <p:cNvSpPr/>
            <p:nvPr/>
          </p:nvSpPr>
          <p:spPr>
            <a:xfrm>
              <a:off x="4524300" y="1534125"/>
              <a:ext cx="95400" cy="1038300"/>
            </a:xfrm>
            <a:prstGeom prst="rect">
              <a:avLst/>
            </a:prstGeom>
            <a:solidFill>
              <a:srgbClr val="878FFF">
                <a:alpha val="737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3"/>
            <p:cNvSpPr/>
            <p:nvPr/>
          </p:nvSpPr>
          <p:spPr>
            <a:xfrm>
              <a:off x="4524300" y="2053275"/>
              <a:ext cx="95400" cy="1038300"/>
            </a:xfrm>
            <a:prstGeom prst="rect">
              <a:avLst/>
            </a:prstGeom>
            <a:solidFill>
              <a:srgbClr val="9154F8">
                <a:alpha val="530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3"/>
            <p:cNvSpPr/>
            <p:nvPr/>
          </p:nvSpPr>
          <p:spPr>
            <a:xfrm>
              <a:off x="4524300" y="2565875"/>
              <a:ext cx="95400" cy="1038300"/>
            </a:xfrm>
            <a:prstGeom prst="rect">
              <a:avLst/>
            </a:prstGeom>
            <a:solidFill>
              <a:srgbClr val="35C2DF">
                <a:alpha val="7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3"/>
            <p:cNvSpPr/>
            <p:nvPr/>
          </p:nvSpPr>
          <p:spPr>
            <a:xfrm>
              <a:off x="4524300" y="3091575"/>
              <a:ext cx="95400" cy="1038300"/>
            </a:xfrm>
            <a:prstGeom prst="rect">
              <a:avLst/>
            </a:prstGeom>
            <a:solidFill>
              <a:srgbClr val="CA7BEB">
                <a:alpha val="564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a:off x="4524300" y="3610723"/>
              <a:ext cx="95400" cy="519000"/>
            </a:xfrm>
            <a:prstGeom prst="rect">
              <a:avLst/>
            </a:prstGeom>
            <a:solidFill>
              <a:srgbClr val="972CB4">
                <a:alpha val="74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2_1">
    <p:spTree>
      <p:nvGrpSpPr>
        <p:cNvPr id="311" name="Shape 311"/>
        <p:cNvGrpSpPr/>
        <p:nvPr/>
      </p:nvGrpSpPr>
      <p:grpSpPr>
        <a:xfrm>
          <a:off x="0" y="0"/>
          <a:ext cx="0" cy="0"/>
          <a:chOff x="0" y="0"/>
          <a:chExt cx="0" cy="0"/>
        </a:xfrm>
      </p:grpSpPr>
      <p:sp>
        <p:nvSpPr>
          <p:cNvPr id="312" name="Google Shape;312;p21"/>
          <p:cNvSpPr txBox="1"/>
          <p:nvPr>
            <p:ph idx="1" type="subTitle"/>
          </p:nvPr>
        </p:nvSpPr>
        <p:spPr>
          <a:xfrm>
            <a:off x="1410963" y="1423411"/>
            <a:ext cx="2317200" cy="3897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800"/>
              <a:buFont typeface="Oswald"/>
              <a:buNone/>
              <a:defRPr sz="1800">
                <a:solidFill>
                  <a:schemeClr val="accent1"/>
                </a:solidFill>
                <a:latin typeface="Oswald"/>
                <a:ea typeface="Oswald"/>
                <a:cs typeface="Oswald"/>
                <a:sym typeface="Oswald"/>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313" name="Google Shape;313;p21"/>
          <p:cNvSpPr txBox="1"/>
          <p:nvPr>
            <p:ph type="title"/>
          </p:nvPr>
        </p:nvSpPr>
        <p:spPr>
          <a:xfrm>
            <a:off x="720000" y="540000"/>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14" name="Google Shape;314;p21"/>
          <p:cNvSpPr txBox="1"/>
          <p:nvPr>
            <p:ph idx="2" type="subTitle"/>
          </p:nvPr>
        </p:nvSpPr>
        <p:spPr>
          <a:xfrm>
            <a:off x="1411463" y="1799502"/>
            <a:ext cx="2316900" cy="6291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15" name="Google Shape;315;p21"/>
          <p:cNvSpPr txBox="1"/>
          <p:nvPr>
            <p:ph idx="3" type="subTitle"/>
          </p:nvPr>
        </p:nvSpPr>
        <p:spPr>
          <a:xfrm>
            <a:off x="1410988" y="2450149"/>
            <a:ext cx="2316900" cy="3897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800"/>
              <a:buFont typeface="Oswald"/>
              <a:buNone/>
              <a:defRPr sz="1800">
                <a:solidFill>
                  <a:schemeClr val="accent3"/>
                </a:solidFill>
                <a:latin typeface="Oswald"/>
                <a:ea typeface="Oswald"/>
                <a:cs typeface="Oswald"/>
                <a:sym typeface="Oswald"/>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316" name="Google Shape;316;p21"/>
          <p:cNvSpPr txBox="1"/>
          <p:nvPr>
            <p:ph idx="4" type="subTitle"/>
          </p:nvPr>
        </p:nvSpPr>
        <p:spPr>
          <a:xfrm>
            <a:off x="1411225" y="2826240"/>
            <a:ext cx="2316900" cy="6291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17" name="Google Shape;317;p21"/>
          <p:cNvSpPr txBox="1"/>
          <p:nvPr>
            <p:ph idx="5" type="subTitle"/>
          </p:nvPr>
        </p:nvSpPr>
        <p:spPr>
          <a:xfrm>
            <a:off x="5415963" y="1423411"/>
            <a:ext cx="2316900" cy="3897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Font typeface="Oswald"/>
              <a:buNone/>
              <a:defRPr sz="1800">
                <a:solidFill>
                  <a:schemeClr val="accent2"/>
                </a:solidFill>
                <a:latin typeface="Oswald"/>
                <a:ea typeface="Oswald"/>
                <a:cs typeface="Oswald"/>
                <a:sym typeface="Oswald"/>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318" name="Google Shape;318;p21"/>
          <p:cNvSpPr txBox="1"/>
          <p:nvPr>
            <p:ph idx="6" type="subTitle"/>
          </p:nvPr>
        </p:nvSpPr>
        <p:spPr>
          <a:xfrm>
            <a:off x="5416013" y="1799502"/>
            <a:ext cx="2316900" cy="629100"/>
          </a:xfrm>
          <a:prstGeom prst="rect">
            <a:avLst/>
          </a:prstGeom>
        </p:spPr>
        <p:txBody>
          <a:bodyPr anchorCtr="0" anchor="t" bIns="91425" lIns="91425" spcFirstLastPara="1" rIns="91425" wrap="square" tIns="91425">
            <a:noAutofit/>
          </a:bodyPr>
          <a:lstStyle>
            <a:lvl1pPr lvl="0" marR="332101"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19" name="Google Shape;319;p21"/>
          <p:cNvSpPr txBox="1"/>
          <p:nvPr>
            <p:ph idx="7" type="subTitle"/>
          </p:nvPr>
        </p:nvSpPr>
        <p:spPr>
          <a:xfrm>
            <a:off x="1410963" y="3476889"/>
            <a:ext cx="2317200" cy="3897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800"/>
              <a:buFont typeface="Oswald"/>
              <a:buNone/>
              <a:defRPr sz="1800">
                <a:solidFill>
                  <a:schemeClr val="accent5"/>
                </a:solidFill>
                <a:latin typeface="Oswald"/>
                <a:ea typeface="Oswald"/>
                <a:cs typeface="Oswald"/>
                <a:sym typeface="Oswald"/>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320" name="Google Shape;320;p21"/>
          <p:cNvSpPr txBox="1"/>
          <p:nvPr>
            <p:ph idx="8" type="subTitle"/>
          </p:nvPr>
        </p:nvSpPr>
        <p:spPr>
          <a:xfrm>
            <a:off x="1411463" y="3852989"/>
            <a:ext cx="2316900" cy="6291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21" name="Google Shape;321;p21"/>
          <p:cNvSpPr txBox="1"/>
          <p:nvPr>
            <p:ph idx="9" type="subTitle"/>
          </p:nvPr>
        </p:nvSpPr>
        <p:spPr>
          <a:xfrm>
            <a:off x="5415788" y="2450151"/>
            <a:ext cx="2317200" cy="3897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Font typeface="Oswald"/>
              <a:buNone/>
              <a:defRPr sz="1800">
                <a:solidFill>
                  <a:schemeClr val="accent4"/>
                </a:solidFill>
                <a:latin typeface="Oswald"/>
                <a:ea typeface="Oswald"/>
                <a:cs typeface="Oswald"/>
                <a:sym typeface="Oswald"/>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322" name="Google Shape;322;p21"/>
          <p:cNvSpPr txBox="1"/>
          <p:nvPr>
            <p:ph idx="13" type="subTitle"/>
          </p:nvPr>
        </p:nvSpPr>
        <p:spPr>
          <a:xfrm>
            <a:off x="5416125" y="2826251"/>
            <a:ext cx="2316900" cy="629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23" name="Google Shape;323;p21"/>
          <p:cNvSpPr txBox="1"/>
          <p:nvPr>
            <p:ph idx="14" type="subTitle"/>
          </p:nvPr>
        </p:nvSpPr>
        <p:spPr>
          <a:xfrm>
            <a:off x="5415963" y="3476887"/>
            <a:ext cx="2316900" cy="3897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Font typeface="Oswald"/>
              <a:buNone/>
              <a:defRPr sz="1800">
                <a:solidFill>
                  <a:schemeClr val="accent6"/>
                </a:solidFill>
                <a:latin typeface="Oswald"/>
                <a:ea typeface="Oswald"/>
                <a:cs typeface="Oswald"/>
                <a:sym typeface="Oswald"/>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324" name="Google Shape;324;p21"/>
          <p:cNvSpPr txBox="1"/>
          <p:nvPr>
            <p:ph idx="15" type="subTitle"/>
          </p:nvPr>
        </p:nvSpPr>
        <p:spPr>
          <a:xfrm>
            <a:off x="5416013" y="3852989"/>
            <a:ext cx="2316900" cy="629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325" name="Google Shape;325;p21"/>
          <p:cNvGrpSpPr/>
          <p:nvPr/>
        </p:nvGrpSpPr>
        <p:grpSpPr>
          <a:xfrm>
            <a:off x="0" y="4569046"/>
            <a:ext cx="1022509" cy="572747"/>
            <a:chOff x="-77" y="3784091"/>
            <a:chExt cx="2423582" cy="1357541"/>
          </a:xfrm>
        </p:grpSpPr>
        <p:sp>
          <p:nvSpPr>
            <p:cNvPr id="326" name="Google Shape;326;p21"/>
            <p:cNvSpPr/>
            <p:nvPr/>
          </p:nvSpPr>
          <p:spPr>
            <a:xfrm>
              <a:off x="-77" y="4201246"/>
              <a:ext cx="1609391" cy="940370"/>
            </a:xfrm>
            <a:custGeom>
              <a:rect b="b" l="l" r="r" t="t"/>
              <a:pathLst>
                <a:path extrusionOk="0" h="19530" w="33428">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21"/>
            <p:cNvSpPr/>
            <p:nvPr/>
          </p:nvSpPr>
          <p:spPr>
            <a:xfrm>
              <a:off x="313483" y="3784091"/>
              <a:ext cx="1410360" cy="1357541"/>
            </a:xfrm>
            <a:custGeom>
              <a:rect b="b" l="l" r="r" t="t"/>
              <a:pathLst>
                <a:path extrusionOk="0" h="28194" w="29294">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21"/>
            <p:cNvSpPr/>
            <p:nvPr/>
          </p:nvSpPr>
          <p:spPr>
            <a:xfrm>
              <a:off x="626560" y="3887658"/>
              <a:ext cx="1253840" cy="1253970"/>
            </a:xfrm>
            <a:custGeom>
              <a:rect b="b" l="l" r="r" t="t"/>
              <a:pathLst>
                <a:path extrusionOk="0" h="26043" w="26043">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21"/>
            <p:cNvSpPr/>
            <p:nvPr/>
          </p:nvSpPr>
          <p:spPr>
            <a:xfrm>
              <a:off x="940119" y="4201246"/>
              <a:ext cx="1410360" cy="940370"/>
            </a:xfrm>
            <a:custGeom>
              <a:rect b="b" l="l" r="r" t="t"/>
              <a:pathLst>
                <a:path extrusionOk="0" h="19530" w="29294">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21"/>
            <p:cNvSpPr/>
            <p:nvPr/>
          </p:nvSpPr>
          <p:spPr>
            <a:xfrm>
              <a:off x="1253678" y="4514786"/>
              <a:ext cx="1169827" cy="626817"/>
            </a:xfrm>
            <a:custGeom>
              <a:rect b="b" l="l" r="r" t="t"/>
              <a:pathLst>
                <a:path extrusionOk="0" h="13018" w="24298">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1" name="Google Shape;331;p21"/>
          <p:cNvGrpSpPr/>
          <p:nvPr/>
        </p:nvGrpSpPr>
        <p:grpSpPr>
          <a:xfrm rot="10800000">
            <a:off x="8121500" y="-4"/>
            <a:ext cx="1022509" cy="572747"/>
            <a:chOff x="-77" y="3784091"/>
            <a:chExt cx="2423582" cy="1357541"/>
          </a:xfrm>
        </p:grpSpPr>
        <p:sp>
          <p:nvSpPr>
            <p:cNvPr id="332" name="Google Shape;332;p21"/>
            <p:cNvSpPr/>
            <p:nvPr/>
          </p:nvSpPr>
          <p:spPr>
            <a:xfrm>
              <a:off x="-77" y="4201246"/>
              <a:ext cx="1609391" cy="940370"/>
            </a:xfrm>
            <a:custGeom>
              <a:rect b="b" l="l" r="r" t="t"/>
              <a:pathLst>
                <a:path extrusionOk="0" h="19530" w="33428">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21"/>
            <p:cNvSpPr/>
            <p:nvPr/>
          </p:nvSpPr>
          <p:spPr>
            <a:xfrm>
              <a:off x="313483" y="3784091"/>
              <a:ext cx="1410360" cy="1357541"/>
            </a:xfrm>
            <a:custGeom>
              <a:rect b="b" l="l" r="r" t="t"/>
              <a:pathLst>
                <a:path extrusionOk="0" h="28194" w="29294">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21"/>
            <p:cNvSpPr/>
            <p:nvPr/>
          </p:nvSpPr>
          <p:spPr>
            <a:xfrm>
              <a:off x="626560" y="3887658"/>
              <a:ext cx="1253840" cy="1253970"/>
            </a:xfrm>
            <a:custGeom>
              <a:rect b="b" l="l" r="r" t="t"/>
              <a:pathLst>
                <a:path extrusionOk="0" h="26043" w="26043">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21"/>
            <p:cNvSpPr/>
            <p:nvPr/>
          </p:nvSpPr>
          <p:spPr>
            <a:xfrm>
              <a:off x="940119" y="4201246"/>
              <a:ext cx="1410360" cy="940370"/>
            </a:xfrm>
            <a:custGeom>
              <a:rect b="b" l="l" r="r" t="t"/>
              <a:pathLst>
                <a:path extrusionOk="0" h="19530" w="29294">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21"/>
            <p:cNvSpPr/>
            <p:nvPr/>
          </p:nvSpPr>
          <p:spPr>
            <a:xfrm>
              <a:off x="1253678" y="4514786"/>
              <a:ext cx="1169827" cy="626817"/>
            </a:xfrm>
            <a:custGeom>
              <a:rect b="b" l="l" r="r" t="t"/>
              <a:pathLst>
                <a:path extrusionOk="0" h="13018" w="24298">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7" name="Google Shape;337;p21"/>
          <p:cNvGrpSpPr/>
          <p:nvPr/>
        </p:nvGrpSpPr>
        <p:grpSpPr>
          <a:xfrm>
            <a:off x="4524300" y="1394625"/>
            <a:ext cx="95400" cy="3116250"/>
            <a:chOff x="4524300" y="1013625"/>
            <a:chExt cx="95400" cy="3116250"/>
          </a:xfrm>
        </p:grpSpPr>
        <p:sp>
          <p:nvSpPr>
            <p:cNvPr id="338" name="Google Shape;338;p21"/>
            <p:cNvSpPr/>
            <p:nvPr/>
          </p:nvSpPr>
          <p:spPr>
            <a:xfrm>
              <a:off x="4524300" y="1013625"/>
              <a:ext cx="95400" cy="1038300"/>
            </a:xfrm>
            <a:prstGeom prst="rect">
              <a:avLst/>
            </a:prstGeom>
            <a:solidFill>
              <a:srgbClr val="C8AEF8">
                <a:alpha val="586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21"/>
            <p:cNvSpPr/>
            <p:nvPr/>
          </p:nvSpPr>
          <p:spPr>
            <a:xfrm>
              <a:off x="4524300" y="1534125"/>
              <a:ext cx="95400" cy="1038300"/>
            </a:xfrm>
            <a:prstGeom prst="rect">
              <a:avLst/>
            </a:prstGeom>
            <a:solidFill>
              <a:srgbClr val="878FFF">
                <a:alpha val="737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21"/>
            <p:cNvSpPr/>
            <p:nvPr/>
          </p:nvSpPr>
          <p:spPr>
            <a:xfrm>
              <a:off x="4524300" y="2053275"/>
              <a:ext cx="95400" cy="1038300"/>
            </a:xfrm>
            <a:prstGeom prst="rect">
              <a:avLst/>
            </a:prstGeom>
            <a:solidFill>
              <a:srgbClr val="9154F8">
                <a:alpha val="530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21"/>
            <p:cNvSpPr/>
            <p:nvPr/>
          </p:nvSpPr>
          <p:spPr>
            <a:xfrm>
              <a:off x="4524300" y="2565875"/>
              <a:ext cx="95400" cy="1038300"/>
            </a:xfrm>
            <a:prstGeom prst="rect">
              <a:avLst/>
            </a:prstGeom>
            <a:solidFill>
              <a:srgbClr val="35C2DF">
                <a:alpha val="7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21"/>
            <p:cNvSpPr/>
            <p:nvPr/>
          </p:nvSpPr>
          <p:spPr>
            <a:xfrm>
              <a:off x="4524300" y="3091575"/>
              <a:ext cx="95400" cy="1038300"/>
            </a:xfrm>
            <a:prstGeom prst="rect">
              <a:avLst/>
            </a:prstGeom>
            <a:solidFill>
              <a:srgbClr val="CA7BEB">
                <a:alpha val="564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21"/>
            <p:cNvSpPr/>
            <p:nvPr/>
          </p:nvSpPr>
          <p:spPr>
            <a:xfrm>
              <a:off x="4524300" y="3610723"/>
              <a:ext cx="95400" cy="519000"/>
            </a:xfrm>
            <a:prstGeom prst="rect">
              <a:avLst/>
            </a:prstGeom>
            <a:solidFill>
              <a:srgbClr val="972CB4">
                <a:alpha val="74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7">
    <p:spTree>
      <p:nvGrpSpPr>
        <p:cNvPr id="344" name="Shape 344"/>
        <p:cNvGrpSpPr/>
        <p:nvPr/>
      </p:nvGrpSpPr>
      <p:grpSpPr>
        <a:xfrm>
          <a:off x="0" y="0"/>
          <a:ext cx="0" cy="0"/>
          <a:chOff x="0" y="0"/>
          <a:chExt cx="0" cy="0"/>
        </a:xfrm>
      </p:grpSpPr>
      <p:grpSp>
        <p:nvGrpSpPr>
          <p:cNvPr id="345" name="Google Shape;345;p22"/>
          <p:cNvGrpSpPr/>
          <p:nvPr/>
        </p:nvGrpSpPr>
        <p:grpSpPr>
          <a:xfrm>
            <a:off x="-9" y="1669058"/>
            <a:ext cx="2781383" cy="1805382"/>
            <a:chOff x="8024127" y="984378"/>
            <a:chExt cx="2502369" cy="1624275"/>
          </a:xfrm>
        </p:grpSpPr>
        <p:sp>
          <p:nvSpPr>
            <p:cNvPr id="346" name="Google Shape;346;p22"/>
            <p:cNvSpPr/>
            <p:nvPr/>
          </p:nvSpPr>
          <p:spPr>
            <a:xfrm>
              <a:off x="8647339" y="2562003"/>
              <a:ext cx="65709" cy="30106"/>
            </a:xfrm>
            <a:custGeom>
              <a:rect b="b" l="l" r="r" t="t"/>
              <a:pathLst>
                <a:path extrusionOk="0" h="1035" w="2259">
                  <a:moveTo>
                    <a:pt x="125" y="899"/>
                  </a:moveTo>
                  <a:lnTo>
                    <a:pt x="125" y="899"/>
                  </a:lnTo>
                  <a:cubicBezTo>
                    <a:pt x="132" y="943"/>
                    <a:pt x="142" y="989"/>
                    <a:pt x="157" y="1035"/>
                  </a:cubicBezTo>
                  <a:cubicBezTo>
                    <a:pt x="157" y="1001"/>
                    <a:pt x="157" y="1001"/>
                    <a:pt x="157" y="1001"/>
                  </a:cubicBezTo>
                  <a:cubicBezTo>
                    <a:pt x="144" y="967"/>
                    <a:pt x="133" y="933"/>
                    <a:pt x="125" y="899"/>
                  </a:cubicBezTo>
                  <a:close/>
                  <a:moveTo>
                    <a:pt x="891" y="1"/>
                  </a:moveTo>
                  <a:cubicBezTo>
                    <a:pt x="329" y="1"/>
                    <a:pt x="1" y="409"/>
                    <a:pt x="125" y="899"/>
                  </a:cubicBezTo>
                  <a:lnTo>
                    <a:pt x="125" y="899"/>
                  </a:lnTo>
                  <a:cubicBezTo>
                    <a:pt x="49" y="429"/>
                    <a:pt x="373" y="67"/>
                    <a:pt x="891" y="67"/>
                  </a:cubicBezTo>
                  <a:cubicBezTo>
                    <a:pt x="1491" y="67"/>
                    <a:pt x="2091" y="501"/>
                    <a:pt x="2258" y="1035"/>
                  </a:cubicBezTo>
                  <a:cubicBezTo>
                    <a:pt x="2258" y="1001"/>
                    <a:pt x="2258" y="1001"/>
                    <a:pt x="2258" y="1001"/>
                  </a:cubicBezTo>
                  <a:cubicBezTo>
                    <a:pt x="2091" y="468"/>
                    <a:pt x="1458" y="1"/>
                    <a:pt x="891" y="1"/>
                  </a:cubicBezTo>
                  <a:close/>
                </a:path>
              </a:pathLst>
            </a:custGeom>
            <a:solidFill>
              <a:srgbClr val="FFFF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22"/>
            <p:cNvSpPr/>
            <p:nvPr/>
          </p:nvSpPr>
          <p:spPr>
            <a:xfrm>
              <a:off x="8759904" y="2562003"/>
              <a:ext cx="65680" cy="30106"/>
            </a:xfrm>
            <a:custGeom>
              <a:rect b="b" l="l" r="r" t="t"/>
              <a:pathLst>
                <a:path extrusionOk="0" h="1035" w="2258">
                  <a:moveTo>
                    <a:pt x="124" y="899"/>
                  </a:moveTo>
                  <a:cubicBezTo>
                    <a:pt x="131" y="943"/>
                    <a:pt x="142" y="989"/>
                    <a:pt x="156" y="1035"/>
                  </a:cubicBezTo>
                  <a:cubicBezTo>
                    <a:pt x="156" y="1001"/>
                    <a:pt x="156" y="1001"/>
                    <a:pt x="156" y="1001"/>
                  </a:cubicBezTo>
                  <a:cubicBezTo>
                    <a:pt x="143" y="967"/>
                    <a:pt x="133" y="933"/>
                    <a:pt x="124" y="899"/>
                  </a:cubicBezTo>
                  <a:close/>
                  <a:moveTo>
                    <a:pt x="890" y="1"/>
                  </a:moveTo>
                  <a:cubicBezTo>
                    <a:pt x="328" y="1"/>
                    <a:pt x="0" y="409"/>
                    <a:pt x="124" y="899"/>
                  </a:cubicBezTo>
                  <a:lnTo>
                    <a:pt x="124" y="899"/>
                  </a:lnTo>
                  <a:cubicBezTo>
                    <a:pt x="49" y="429"/>
                    <a:pt x="372" y="67"/>
                    <a:pt x="890" y="67"/>
                  </a:cubicBezTo>
                  <a:cubicBezTo>
                    <a:pt x="1490" y="67"/>
                    <a:pt x="2091" y="501"/>
                    <a:pt x="2258" y="1035"/>
                  </a:cubicBezTo>
                  <a:cubicBezTo>
                    <a:pt x="2258" y="1001"/>
                    <a:pt x="2258" y="1001"/>
                    <a:pt x="2258" y="1001"/>
                  </a:cubicBezTo>
                  <a:cubicBezTo>
                    <a:pt x="2091" y="468"/>
                    <a:pt x="1457" y="1"/>
                    <a:pt x="890" y="1"/>
                  </a:cubicBezTo>
                  <a:close/>
                </a:path>
              </a:pathLst>
            </a:custGeom>
            <a:solidFill>
              <a:srgbClr val="FF52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22"/>
            <p:cNvSpPr/>
            <p:nvPr/>
          </p:nvSpPr>
          <p:spPr>
            <a:xfrm>
              <a:off x="8872440" y="2562003"/>
              <a:ext cx="65709" cy="30106"/>
            </a:xfrm>
            <a:custGeom>
              <a:rect b="b" l="l" r="r" t="t"/>
              <a:pathLst>
                <a:path extrusionOk="0" h="1035" w="2259">
                  <a:moveTo>
                    <a:pt x="124" y="899"/>
                  </a:moveTo>
                  <a:cubicBezTo>
                    <a:pt x="131" y="943"/>
                    <a:pt x="142" y="989"/>
                    <a:pt x="157" y="1035"/>
                  </a:cubicBezTo>
                  <a:cubicBezTo>
                    <a:pt x="157" y="1001"/>
                    <a:pt x="157" y="1001"/>
                    <a:pt x="157" y="1001"/>
                  </a:cubicBezTo>
                  <a:cubicBezTo>
                    <a:pt x="144" y="967"/>
                    <a:pt x="133" y="933"/>
                    <a:pt x="124" y="899"/>
                  </a:cubicBezTo>
                  <a:close/>
                  <a:moveTo>
                    <a:pt x="890" y="1"/>
                  </a:moveTo>
                  <a:cubicBezTo>
                    <a:pt x="329" y="1"/>
                    <a:pt x="1" y="409"/>
                    <a:pt x="124" y="899"/>
                  </a:cubicBezTo>
                  <a:lnTo>
                    <a:pt x="124" y="899"/>
                  </a:lnTo>
                  <a:cubicBezTo>
                    <a:pt x="49" y="429"/>
                    <a:pt x="372" y="67"/>
                    <a:pt x="890" y="67"/>
                  </a:cubicBezTo>
                  <a:cubicBezTo>
                    <a:pt x="1491" y="67"/>
                    <a:pt x="2091" y="501"/>
                    <a:pt x="2258" y="1035"/>
                  </a:cubicBezTo>
                  <a:cubicBezTo>
                    <a:pt x="2258" y="1001"/>
                    <a:pt x="2258" y="1001"/>
                    <a:pt x="2258" y="1001"/>
                  </a:cubicBezTo>
                  <a:cubicBezTo>
                    <a:pt x="2091" y="468"/>
                    <a:pt x="1491" y="1"/>
                    <a:pt x="890" y="1"/>
                  </a:cubicBezTo>
                  <a:close/>
                </a:path>
              </a:pathLst>
            </a:custGeom>
            <a:solidFill>
              <a:srgbClr val="45FF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22"/>
            <p:cNvSpPr/>
            <p:nvPr/>
          </p:nvSpPr>
          <p:spPr>
            <a:xfrm>
              <a:off x="10089400" y="2205025"/>
              <a:ext cx="25" cy="50050"/>
            </a:xfrm>
            <a:custGeom>
              <a:rect b="b" l="l" r="r" t="t"/>
              <a:pathLst>
                <a:path extrusionOk="0" h="2002" w="1">
                  <a:moveTo>
                    <a:pt x="0" y="2002"/>
                  </a:moveTo>
                  <a:lnTo>
                    <a:pt x="0" y="0"/>
                  </a:lnTo>
                </a:path>
              </a:pathLst>
            </a:custGeom>
            <a:solidFill>
              <a:srgbClr val="1FFF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22"/>
            <p:cNvSpPr/>
            <p:nvPr/>
          </p:nvSpPr>
          <p:spPr>
            <a:xfrm>
              <a:off x="8024127" y="984378"/>
              <a:ext cx="2502369" cy="1624275"/>
            </a:xfrm>
            <a:custGeom>
              <a:rect b="b" l="l" r="r" t="t"/>
              <a:pathLst>
                <a:path extrusionOk="0" h="55841" w="86029">
                  <a:moveTo>
                    <a:pt x="2102" y="1"/>
                  </a:moveTo>
                  <a:cubicBezTo>
                    <a:pt x="935" y="1"/>
                    <a:pt x="1" y="935"/>
                    <a:pt x="1" y="2102"/>
                  </a:cubicBezTo>
                  <a:lnTo>
                    <a:pt x="1" y="53739"/>
                  </a:lnTo>
                  <a:cubicBezTo>
                    <a:pt x="1" y="54907"/>
                    <a:pt x="935" y="55841"/>
                    <a:pt x="2102" y="55841"/>
                  </a:cubicBezTo>
                  <a:lnTo>
                    <a:pt x="83894" y="55841"/>
                  </a:lnTo>
                  <a:cubicBezTo>
                    <a:pt x="85062" y="55841"/>
                    <a:pt x="86029" y="54907"/>
                    <a:pt x="86029" y="53739"/>
                  </a:cubicBezTo>
                  <a:lnTo>
                    <a:pt x="86029" y="2102"/>
                  </a:lnTo>
                  <a:cubicBezTo>
                    <a:pt x="86029" y="935"/>
                    <a:pt x="85062" y="1"/>
                    <a:pt x="83894" y="1"/>
                  </a:cubicBezTo>
                  <a:close/>
                </a:path>
              </a:pathLst>
            </a:custGeom>
            <a:solidFill>
              <a:srgbClr val="B8BD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22"/>
            <p:cNvSpPr/>
            <p:nvPr/>
          </p:nvSpPr>
          <p:spPr>
            <a:xfrm>
              <a:off x="8024127" y="984378"/>
              <a:ext cx="2502369" cy="262020"/>
            </a:xfrm>
            <a:custGeom>
              <a:rect b="b" l="l" r="r" t="t"/>
              <a:pathLst>
                <a:path extrusionOk="0" h="9008" w="86029">
                  <a:moveTo>
                    <a:pt x="2436" y="1"/>
                  </a:moveTo>
                  <a:cubicBezTo>
                    <a:pt x="1102" y="1"/>
                    <a:pt x="1" y="1068"/>
                    <a:pt x="1" y="2436"/>
                  </a:cubicBezTo>
                  <a:lnTo>
                    <a:pt x="1" y="9007"/>
                  </a:lnTo>
                  <a:lnTo>
                    <a:pt x="86029" y="9007"/>
                  </a:lnTo>
                  <a:lnTo>
                    <a:pt x="86029" y="2436"/>
                  </a:lnTo>
                  <a:cubicBezTo>
                    <a:pt x="86029" y="1102"/>
                    <a:pt x="84928" y="1"/>
                    <a:pt x="8359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22"/>
            <p:cNvSpPr/>
            <p:nvPr/>
          </p:nvSpPr>
          <p:spPr>
            <a:xfrm>
              <a:off x="8125057" y="1324952"/>
              <a:ext cx="2305388" cy="1198318"/>
            </a:xfrm>
            <a:custGeom>
              <a:rect b="b" l="l" r="r" t="t"/>
              <a:pathLst>
                <a:path extrusionOk="0" h="41197" w="79257">
                  <a:moveTo>
                    <a:pt x="77522" y="41196"/>
                  </a:moveTo>
                  <a:lnTo>
                    <a:pt x="1735" y="41196"/>
                  </a:lnTo>
                  <a:cubicBezTo>
                    <a:pt x="767" y="41196"/>
                    <a:pt x="0" y="40429"/>
                    <a:pt x="0" y="39462"/>
                  </a:cubicBezTo>
                  <a:lnTo>
                    <a:pt x="0" y="1735"/>
                  </a:lnTo>
                  <a:cubicBezTo>
                    <a:pt x="0" y="768"/>
                    <a:pt x="767" y="0"/>
                    <a:pt x="1735" y="0"/>
                  </a:cubicBezTo>
                  <a:lnTo>
                    <a:pt x="77522" y="0"/>
                  </a:lnTo>
                  <a:cubicBezTo>
                    <a:pt x="78489" y="0"/>
                    <a:pt x="79257" y="768"/>
                    <a:pt x="79257" y="1735"/>
                  </a:cubicBezTo>
                  <a:lnTo>
                    <a:pt x="79257" y="39462"/>
                  </a:lnTo>
                  <a:cubicBezTo>
                    <a:pt x="79257" y="40429"/>
                    <a:pt x="78489" y="41196"/>
                    <a:pt x="77522" y="41196"/>
                  </a:cubicBezTo>
                  <a:close/>
                </a:path>
              </a:pathLst>
            </a:custGeom>
            <a:solidFill>
              <a:srgbClr val="2408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22"/>
            <p:cNvSpPr/>
            <p:nvPr/>
          </p:nvSpPr>
          <p:spPr>
            <a:xfrm>
              <a:off x="8191986" y="1394818"/>
              <a:ext cx="54365" cy="110620"/>
            </a:xfrm>
            <a:custGeom>
              <a:rect b="b" l="l" r="r" t="t"/>
              <a:pathLst>
                <a:path extrusionOk="0" fill="none" h="3803" w="1869">
                  <a:moveTo>
                    <a:pt x="1869" y="0"/>
                  </a:moveTo>
                  <a:lnTo>
                    <a:pt x="1" y="1901"/>
                  </a:lnTo>
                  <a:lnTo>
                    <a:pt x="1869" y="3803"/>
                  </a:lnTo>
                </a:path>
              </a:pathLst>
            </a:custGeom>
            <a:noFill/>
            <a:ln cap="rnd" cmpd="sng" w="20850">
              <a:solidFill>
                <a:srgbClr val="12D77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22"/>
            <p:cNvSpPr/>
            <p:nvPr/>
          </p:nvSpPr>
          <p:spPr>
            <a:xfrm>
              <a:off x="8385062" y="1394818"/>
              <a:ext cx="55354" cy="110620"/>
            </a:xfrm>
            <a:custGeom>
              <a:rect b="b" l="l" r="r" t="t"/>
              <a:pathLst>
                <a:path extrusionOk="0" fill="none" h="3803" w="1903">
                  <a:moveTo>
                    <a:pt x="1" y="0"/>
                  </a:moveTo>
                  <a:lnTo>
                    <a:pt x="1902" y="1901"/>
                  </a:lnTo>
                  <a:lnTo>
                    <a:pt x="1" y="3803"/>
                  </a:lnTo>
                </a:path>
              </a:pathLst>
            </a:custGeom>
            <a:noFill/>
            <a:ln cap="rnd" cmpd="sng" w="20850">
              <a:solidFill>
                <a:srgbClr val="12D77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22"/>
            <p:cNvSpPr/>
            <p:nvPr/>
          </p:nvSpPr>
          <p:spPr>
            <a:xfrm>
              <a:off x="8292887" y="1394818"/>
              <a:ext cx="43689" cy="120335"/>
            </a:xfrm>
            <a:custGeom>
              <a:rect b="b" l="l" r="r" t="t"/>
              <a:pathLst>
                <a:path extrusionOk="0" fill="none" h="4137" w="1502">
                  <a:moveTo>
                    <a:pt x="1" y="4136"/>
                  </a:moveTo>
                  <a:lnTo>
                    <a:pt x="1502" y="0"/>
                  </a:lnTo>
                </a:path>
              </a:pathLst>
            </a:custGeom>
            <a:noFill/>
            <a:ln cap="rnd" cmpd="sng" w="20850">
              <a:solidFill>
                <a:srgbClr val="12D77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22"/>
            <p:cNvSpPr/>
            <p:nvPr/>
          </p:nvSpPr>
          <p:spPr>
            <a:xfrm>
              <a:off x="8483055" y="1500548"/>
              <a:ext cx="31095" cy="31095"/>
            </a:xfrm>
            <a:custGeom>
              <a:rect b="b" l="l" r="r" t="t"/>
              <a:pathLst>
                <a:path extrusionOk="0" h="1069" w="1069">
                  <a:moveTo>
                    <a:pt x="535" y="1"/>
                  </a:moveTo>
                  <a:cubicBezTo>
                    <a:pt x="234" y="1"/>
                    <a:pt x="1" y="234"/>
                    <a:pt x="1" y="535"/>
                  </a:cubicBezTo>
                  <a:cubicBezTo>
                    <a:pt x="1" y="802"/>
                    <a:pt x="234" y="1068"/>
                    <a:pt x="535" y="1068"/>
                  </a:cubicBezTo>
                  <a:cubicBezTo>
                    <a:pt x="835" y="1068"/>
                    <a:pt x="1068" y="802"/>
                    <a:pt x="1068" y="535"/>
                  </a:cubicBezTo>
                  <a:cubicBezTo>
                    <a:pt x="1068" y="234"/>
                    <a:pt x="835" y="1"/>
                    <a:pt x="535" y="1"/>
                  </a:cubicBezTo>
                  <a:close/>
                </a:path>
              </a:pathLst>
            </a:custGeom>
            <a:solidFill>
              <a:srgbClr val="12D7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22"/>
            <p:cNvSpPr/>
            <p:nvPr/>
          </p:nvSpPr>
          <p:spPr>
            <a:xfrm>
              <a:off x="8528666" y="1500548"/>
              <a:ext cx="31065" cy="31095"/>
            </a:xfrm>
            <a:custGeom>
              <a:rect b="b" l="l" r="r" t="t"/>
              <a:pathLst>
                <a:path extrusionOk="0" h="1069" w="1068">
                  <a:moveTo>
                    <a:pt x="534" y="1"/>
                  </a:moveTo>
                  <a:cubicBezTo>
                    <a:pt x="267" y="1"/>
                    <a:pt x="0" y="234"/>
                    <a:pt x="0" y="535"/>
                  </a:cubicBezTo>
                  <a:cubicBezTo>
                    <a:pt x="0" y="802"/>
                    <a:pt x="267" y="1068"/>
                    <a:pt x="534" y="1068"/>
                  </a:cubicBezTo>
                  <a:cubicBezTo>
                    <a:pt x="834" y="1068"/>
                    <a:pt x="1068" y="802"/>
                    <a:pt x="1068" y="535"/>
                  </a:cubicBezTo>
                  <a:cubicBezTo>
                    <a:pt x="1068" y="234"/>
                    <a:pt x="834" y="1"/>
                    <a:pt x="534" y="1"/>
                  </a:cubicBezTo>
                  <a:close/>
                </a:path>
              </a:pathLst>
            </a:custGeom>
            <a:solidFill>
              <a:srgbClr val="12D7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22"/>
            <p:cNvSpPr/>
            <p:nvPr/>
          </p:nvSpPr>
          <p:spPr>
            <a:xfrm>
              <a:off x="8593674" y="1500548"/>
              <a:ext cx="31065" cy="31095"/>
            </a:xfrm>
            <a:custGeom>
              <a:rect b="b" l="l" r="r" t="t"/>
              <a:pathLst>
                <a:path extrusionOk="0" h="1069" w="1068">
                  <a:moveTo>
                    <a:pt x="534" y="1"/>
                  </a:moveTo>
                  <a:cubicBezTo>
                    <a:pt x="234" y="1"/>
                    <a:pt x="0" y="234"/>
                    <a:pt x="0" y="535"/>
                  </a:cubicBezTo>
                  <a:cubicBezTo>
                    <a:pt x="0" y="802"/>
                    <a:pt x="234" y="1068"/>
                    <a:pt x="534" y="1068"/>
                  </a:cubicBezTo>
                  <a:cubicBezTo>
                    <a:pt x="834" y="1068"/>
                    <a:pt x="1068" y="802"/>
                    <a:pt x="1068" y="535"/>
                  </a:cubicBezTo>
                  <a:cubicBezTo>
                    <a:pt x="1068" y="234"/>
                    <a:pt x="834" y="1"/>
                    <a:pt x="534" y="1"/>
                  </a:cubicBezTo>
                  <a:close/>
                </a:path>
              </a:pathLst>
            </a:custGeom>
            <a:solidFill>
              <a:srgbClr val="12D7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22"/>
            <p:cNvSpPr/>
            <p:nvPr/>
          </p:nvSpPr>
          <p:spPr>
            <a:xfrm>
              <a:off x="8219152" y="1627656"/>
              <a:ext cx="1656300" cy="29"/>
            </a:xfrm>
            <a:custGeom>
              <a:rect b="b" l="l" r="r" t="t"/>
              <a:pathLst>
                <a:path extrusionOk="0" fill="none" h="1" w="56942">
                  <a:moveTo>
                    <a:pt x="1" y="1"/>
                  </a:moveTo>
                  <a:lnTo>
                    <a:pt x="56941" y="1"/>
                  </a:lnTo>
                </a:path>
              </a:pathLst>
            </a:custGeom>
            <a:noFill/>
            <a:ln cap="rnd" cmpd="sng" w="20850">
              <a:solidFill>
                <a:srgbClr val="12D77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22"/>
            <p:cNvSpPr/>
            <p:nvPr/>
          </p:nvSpPr>
          <p:spPr>
            <a:xfrm>
              <a:off x="9975312" y="1627656"/>
              <a:ext cx="128101" cy="29"/>
            </a:xfrm>
            <a:custGeom>
              <a:rect b="b" l="l" r="r" t="t"/>
              <a:pathLst>
                <a:path extrusionOk="0" fill="none" h="1" w="4404">
                  <a:moveTo>
                    <a:pt x="0" y="1"/>
                  </a:moveTo>
                  <a:lnTo>
                    <a:pt x="4403" y="1"/>
                  </a:lnTo>
                </a:path>
              </a:pathLst>
            </a:custGeom>
            <a:noFill/>
            <a:ln cap="rnd" cmpd="sng" w="20850">
              <a:solidFill>
                <a:srgbClr val="12D77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22"/>
            <p:cNvSpPr/>
            <p:nvPr/>
          </p:nvSpPr>
          <p:spPr>
            <a:xfrm>
              <a:off x="10174205" y="1627656"/>
              <a:ext cx="163035" cy="29"/>
            </a:xfrm>
            <a:custGeom>
              <a:rect b="b" l="l" r="r" t="t"/>
              <a:pathLst>
                <a:path extrusionOk="0" fill="none" h="1" w="5605">
                  <a:moveTo>
                    <a:pt x="0" y="1"/>
                  </a:moveTo>
                  <a:lnTo>
                    <a:pt x="5604" y="1"/>
                  </a:lnTo>
                </a:path>
              </a:pathLst>
            </a:custGeom>
            <a:noFill/>
            <a:ln cap="rnd" cmpd="sng" w="20850">
              <a:solidFill>
                <a:srgbClr val="12D77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22"/>
            <p:cNvSpPr/>
            <p:nvPr/>
          </p:nvSpPr>
          <p:spPr>
            <a:xfrm>
              <a:off x="8219152" y="1757673"/>
              <a:ext cx="1036300" cy="29"/>
            </a:xfrm>
            <a:custGeom>
              <a:rect b="b" l="l" r="r" t="t"/>
              <a:pathLst>
                <a:path extrusionOk="0" fill="none" h="1" w="35627">
                  <a:moveTo>
                    <a:pt x="1" y="1"/>
                  </a:moveTo>
                  <a:lnTo>
                    <a:pt x="35626" y="1"/>
                  </a:lnTo>
                </a:path>
              </a:pathLst>
            </a:custGeom>
            <a:noFill/>
            <a:ln cap="rnd" cmpd="sng" w="20850">
              <a:solidFill>
                <a:srgbClr val="12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22"/>
            <p:cNvSpPr/>
            <p:nvPr/>
          </p:nvSpPr>
          <p:spPr>
            <a:xfrm>
              <a:off x="9408676" y="1757673"/>
              <a:ext cx="186335" cy="29"/>
            </a:xfrm>
            <a:custGeom>
              <a:rect b="b" l="l" r="r" t="t"/>
              <a:pathLst>
                <a:path extrusionOk="0" fill="none" h="1" w="6406">
                  <a:moveTo>
                    <a:pt x="1" y="1"/>
                  </a:moveTo>
                  <a:lnTo>
                    <a:pt x="6405" y="1"/>
                  </a:lnTo>
                </a:path>
              </a:pathLst>
            </a:custGeom>
            <a:noFill/>
            <a:ln cap="rnd" cmpd="sng" w="20850">
              <a:solidFill>
                <a:srgbClr val="12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22"/>
            <p:cNvSpPr/>
            <p:nvPr/>
          </p:nvSpPr>
          <p:spPr>
            <a:xfrm>
              <a:off x="9090440" y="1832396"/>
              <a:ext cx="504581" cy="29"/>
            </a:xfrm>
            <a:custGeom>
              <a:rect b="b" l="l" r="r" t="t"/>
              <a:pathLst>
                <a:path extrusionOk="0" fill="none" h="1" w="17347">
                  <a:moveTo>
                    <a:pt x="17346" y="0"/>
                  </a:moveTo>
                  <a:lnTo>
                    <a:pt x="0" y="0"/>
                  </a:lnTo>
                </a:path>
              </a:pathLst>
            </a:custGeom>
            <a:noFill/>
            <a:ln cap="rnd" cmpd="sng" w="20850">
              <a:solidFill>
                <a:srgbClr val="12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22"/>
            <p:cNvSpPr/>
            <p:nvPr/>
          </p:nvSpPr>
          <p:spPr>
            <a:xfrm>
              <a:off x="8919673" y="1832396"/>
              <a:ext cx="101923" cy="29"/>
            </a:xfrm>
            <a:custGeom>
              <a:rect b="b" l="l" r="r" t="t"/>
              <a:pathLst>
                <a:path extrusionOk="0" fill="none" h="1" w="3504">
                  <a:moveTo>
                    <a:pt x="3503" y="0"/>
                  </a:moveTo>
                  <a:lnTo>
                    <a:pt x="1" y="0"/>
                  </a:lnTo>
                </a:path>
              </a:pathLst>
            </a:custGeom>
            <a:noFill/>
            <a:ln cap="rnd" cmpd="sng" w="20850">
              <a:solidFill>
                <a:srgbClr val="12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22"/>
            <p:cNvSpPr/>
            <p:nvPr/>
          </p:nvSpPr>
          <p:spPr>
            <a:xfrm>
              <a:off x="8737271" y="1832396"/>
              <a:ext cx="101894" cy="29"/>
            </a:xfrm>
            <a:custGeom>
              <a:rect b="b" l="l" r="r" t="t"/>
              <a:pathLst>
                <a:path extrusionOk="0" fill="none" h="1" w="3503">
                  <a:moveTo>
                    <a:pt x="3503" y="0"/>
                  </a:moveTo>
                  <a:lnTo>
                    <a:pt x="0" y="0"/>
                  </a:lnTo>
                </a:path>
              </a:pathLst>
            </a:custGeom>
            <a:noFill/>
            <a:ln cap="rnd" cmpd="sng" w="20850">
              <a:solidFill>
                <a:srgbClr val="12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22"/>
            <p:cNvSpPr/>
            <p:nvPr/>
          </p:nvSpPr>
          <p:spPr>
            <a:xfrm>
              <a:off x="8555829" y="1832396"/>
              <a:ext cx="100934" cy="29"/>
            </a:xfrm>
            <a:custGeom>
              <a:rect b="b" l="l" r="r" t="t"/>
              <a:pathLst>
                <a:path extrusionOk="0" fill="none" h="1" w="3470">
                  <a:moveTo>
                    <a:pt x="3470" y="0"/>
                  </a:moveTo>
                  <a:lnTo>
                    <a:pt x="1" y="0"/>
                  </a:lnTo>
                </a:path>
              </a:pathLst>
            </a:custGeom>
            <a:noFill/>
            <a:ln cap="rnd" cmpd="sng" w="20850">
              <a:solidFill>
                <a:srgbClr val="12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22"/>
            <p:cNvSpPr/>
            <p:nvPr/>
          </p:nvSpPr>
          <p:spPr>
            <a:xfrm>
              <a:off x="8373428" y="1832396"/>
              <a:ext cx="100934" cy="29"/>
            </a:xfrm>
            <a:custGeom>
              <a:rect b="b" l="l" r="r" t="t"/>
              <a:pathLst>
                <a:path extrusionOk="0" fill="none" h="1" w="3470">
                  <a:moveTo>
                    <a:pt x="3470" y="0"/>
                  </a:moveTo>
                  <a:lnTo>
                    <a:pt x="0" y="0"/>
                  </a:lnTo>
                </a:path>
              </a:pathLst>
            </a:custGeom>
            <a:noFill/>
            <a:ln cap="rnd" cmpd="sng" w="20850">
              <a:solidFill>
                <a:srgbClr val="12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22"/>
            <p:cNvSpPr/>
            <p:nvPr/>
          </p:nvSpPr>
          <p:spPr>
            <a:xfrm>
              <a:off x="8373428" y="1923582"/>
              <a:ext cx="1570900" cy="29"/>
            </a:xfrm>
            <a:custGeom>
              <a:rect b="b" l="l" r="r" t="t"/>
              <a:pathLst>
                <a:path extrusionOk="0" fill="none" h="1" w="54006">
                  <a:moveTo>
                    <a:pt x="54006" y="1"/>
                  </a:moveTo>
                  <a:lnTo>
                    <a:pt x="0" y="1"/>
                  </a:lnTo>
                </a:path>
              </a:pathLst>
            </a:custGeom>
            <a:noFill/>
            <a:ln cap="rnd" cmpd="sng" w="208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22"/>
            <p:cNvSpPr/>
            <p:nvPr/>
          </p:nvSpPr>
          <p:spPr>
            <a:xfrm>
              <a:off x="8219152" y="1832396"/>
              <a:ext cx="36912" cy="29"/>
            </a:xfrm>
            <a:custGeom>
              <a:rect b="b" l="l" r="r" t="t"/>
              <a:pathLst>
                <a:path extrusionOk="0" fill="none" h="1" w="1269">
                  <a:moveTo>
                    <a:pt x="1268" y="0"/>
                  </a:moveTo>
                  <a:lnTo>
                    <a:pt x="1" y="0"/>
                  </a:lnTo>
                </a:path>
              </a:pathLst>
            </a:custGeom>
            <a:noFill/>
            <a:ln cap="rnd" cmpd="sng" w="20850">
              <a:solidFill>
                <a:srgbClr val="12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22"/>
            <p:cNvSpPr/>
            <p:nvPr/>
          </p:nvSpPr>
          <p:spPr>
            <a:xfrm>
              <a:off x="8219152" y="1923582"/>
              <a:ext cx="36912" cy="29"/>
            </a:xfrm>
            <a:custGeom>
              <a:rect b="b" l="l" r="r" t="t"/>
              <a:pathLst>
                <a:path extrusionOk="0" fill="none" h="1" w="1269">
                  <a:moveTo>
                    <a:pt x="1268" y="1"/>
                  </a:moveTo>
                  <a:lnTo>
                    <a:pt x="1" y="1"/>
                  </a:lnTo>
                </a:path>
              </a:pathLst>
            </a:custGeom>
            <a:noFill/>
            <a:ln cap="rnd" cmpd="sng" w="20850">
              <a:solidFill>
                <a:srgbClr val="12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22"/>
            <p:cNvSpPr/>
            <p:nvPr/>
          </p:nvSpPr>
          <p:spPr>
            <a:xfrm>
              <a:off x="8219152" y="2014798"/>
              <a:ext cx="36912" cy="29"/>
            </a:xfrm>
            <a:custGeom>
              <a:rect b="b" l="l" r="r" t="t"/>
              <a:pathLst>
                <a:path extrusionOk="0" fill="none" h="1" w="1269">
                  <a:moveTo>
                    <a:pt x="1268" y="0"/>
                  </a:moveTo>
                  <a:lnTo>
                    <a:pt x="1" y="0"/>
                  </a:lnTo>
                </a:path>
              </a:pathLst>
            </a:custGeom>
            <a:noFill/>
            <a:ln cap="rnd" cmpd="sng" w="20850">
              <a:solidFill>
                <a:srgbClr val="12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22"/>
            <p:cNvSpPr/>
            <p:nvPr/>
          </p:nvSpPr>
          <p:spPr>
            <a:xfrm>
              <a:off x="8219152" y="2105984"/>
              <a:ext cx="36912" cy="29"/>
            </a:xfrm>
            <a:custGeom>
              <a:rect b="b" l="l" r="r" t="t"/>
              <a:pathLst>
                <a:path extrusionOk="0" fill="none" h="1" w="1269">
                  <a:moveTo>
                    <a:pt x="1268" y="1"/>
                  </a:moveTo>
                  <a:lnTo>
                    <a:pt x="1" y="1"/>
                  </a:lnTo>
                </a:path>
              </a:pathLst>
            </a:custGeom>
            <a:noFill/>
            <a:ln cap="rnd" cmpd="sng" w="20850">
              <a:solidFill>
                <a:srgbClr val="12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22"/>
            <p:cNvSpPr/>
            <p:nvPr/>
          </p:nvSpPr>
          <p:spPr>
            <a:xfrm>
              <a:off x="10039331" y="1923582"/>
              <a:ext cx="216411" cy="29"/>
            </a:xfrm>
            <a:custGeom>
              <a:rect b="b" l="l" r="r" t="t"/>
              <a:pathLst>
                <a:path extrusionOk="0" fill="none" h="1" w="7440">
                  <a:moveTo>
                    <a:pt x="1" y="1"/>
                  </a:moveTo>
                  <a:lnTo>
                    <a:pt x="7439" y="1"/>
                  </a:lnTo>
                </a:path>
              </a:pathLst>
            </a:custGeom>
            <a:noFill/>
            <a:ln cap="rnd" cmpd="sng" w="208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22"/>
            <p:cNvSpPr/>
            <p:nvPr/>
          </p:nvSpPr>
          <p:spPr>
            <a:xfrm>
              <a:off x="8369559" y="2014798"/>
              <a:ext cx="434713" cy="29"/>
            </a:xfrm>
            <a:custGeom>
              <a:rect b="b" l="l" r="r" t="t"/>
              <a:pathLst>
                <a:path extrusionOk="0" fill="none" h="1" w="14945">
                  <a:moveTo>
                    <a:pt x="0" y="0"/>
                  </a:moveTo>
                  <a:lnTo>
                    <a:pt x="14944" y="0"/>
                  </a:lnTo>
                </a:path>
              </a:pathLst>
            </a:custGeom>
            <a:noFill/>
            <a:ln cap="rnd" cmpd="sng" w="208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22"/>
            <p:cNvSpPr/>
            <p:nvPr/>
          </p:nvSpPr>
          <p:spPr>
            <a:xfrm>
              <a:off x="8369559" y="2107933"/>
              <a:ext cx="434713" cy="29"/>
            </a:xfrm>
            <a:custGeom>
              <a:rect b="b" l="l" r="r" t="t"/>
              <a:pathLst>
                <a:path extrusionOk="0" fill="none" h="1" w="14945">
                  <a:moveTo>
                    <a:pt x="0" y="1"/>
                  </a:moveTo>
                  <a:lnTo>
                    <a:pt x="14944" y="1"/>
                  </a:lnTo>
                </a:path>
              </a:pathLst>
            </a:custGeom>
            <a:noFill/>
            <a:ln cap="rnd" cmpd="sng" w="208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22"/>
            <p:cNvSpPr/>
            <p:nvPr/>
          </p:nvSpPr>
          <p:spPr>
            <a:xfrm>
              <a:off x="8369559" y="2202057"/>
              <a:ext cx="434713" cy="29"/>
            </a:xfrm>
            <a:custGeom>
              <a:rect b="b" l="l" r="r" t="t"/>
              <a:pathLst>
                <a:path extrusionOk="0" fill="none" h="1" w="14945">
                  <a:moveTo>
                    <a:pt x="0" y="0"/>
                  </a:moveTo>
                  <a:lnTo>
                    <a:pt x="14944" y="0"/>
                  </a:lnTo>
                </a:path>
              </a:pathLst>
            </a:custGeom>
            <a:noFill/>
            <a:ln cap="rnd" cmpd="sng" w="208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22"/>
            <p:cNvSpPr/>
            <p:nvPr/>
          </p:nvSpPr>
          <p:spPr>
            <a:xfrm>
              <a:off x="8369559" y="2295192"/>
              <a:ext cx="434713" cy="29"/>
            </a:xfrm>
            <a:custGeom>
              <a:rect b="b" l="l" r="r" t="t"/>
              <a:pathLst>
                <a:path extrusionOk="0" fill="none" h="1" w="14945">
                  <a:moveTo>
                    <a:pt x="0" y="1"/>
                  </a:moveTo>
                  <a:lnTo>
                    <a:pt x="14944" y="1"/>
                  </a:lnTo>
                </a:path>
              </a:pathLst>
            </a:custGeom>
            <a:noFill/>
            <a:ln cap="rnd" cmpd="sng" w="208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22"/>
            <p:cNvSpPr/>
            <p:nvPr/>
          </p:nvSpPr>
          <p:spPr>
            <a:xfrm>
              <a:off x="9090440" y="2295192"/>
              <a:ext cx="884929" cy="29"/>
            </a:xfrm>
            <a:custGeom>
              <a:rect b="b" l="l" r="r" t="t"/>
              <a:pathLst>
                <a:path extrusionOk="0" fill="none" h="1" w="30423">
                  <a:moveTo>
                    <a:pt x="0" y="1"/>
                  </a:moveTo>
                  <a:lnTo>
                    <a:pt x="30422" y="1"/>
                  </a:lnTo>
                </a:path>
              </a:pathLst>
            </a:custGeom>
            <a:noFill/>
            <a:ln cap="rnd" cmpd="sng" w="208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22"/>
            <p:cNvSpPr/>
            <p:nvPr/>
          </p:nvSpPr>
          <p:spPr>
            <a:xfrm>
              <a:off x="9615336" y="2202057"/>
              <a:ext cx="360016" cy="29"/>
            </a:xfrm>
            <a:custGeom>
              <a:rect b="b" l="l" r="r" t="t"/>
              <a:pathLst>
                <a:path extrusionOk="0" fill="none" h="1" w="12377">
                  <a:moveTo>
                    <a:pt x="1" y="0"/>
                  </a:moveTo>
                  <a:lnTo>
                    <a:pt x="12376" y="0"/>
                  </a:lnTo>
                </a:path>
              </a:pathLst>
            </a:custGeom>
            <a:noFill/>
            <a:ln cap="rnd" cmpd="sng" w="208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22"/>
            <p:cNvSpPr/>
            <p:nvPr/>
          </p:nvSpPr>
          <p:spPr>
            <a:xfrm>
              <a:off x="9832671" y="2105984"/>
              <a:ext cx="142674" cy="29"/>
            </a:xfrm>
            <a:custGeom>
              <a:rect b="b" l="l" r="r" t="t"/>
              <a:pathLst>
                <a:path extrusionOk="0" fill="none" h="1" w="4905">
                  <a:moveTo>
                    <a:pt x="1" y="1"/>
                  </a:moveTo>
                  <a:lnTo>
                    <a:pt x="4904" y="1"/>
                  </a:lnTo>
                </a:path>
              </a:pathLst>
            </a:custGeom>
            <a:noFill/>
            <a:ln cap="rnd" cmpd="sng" w="208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2" name="Google Shape;382;p22"/>
          <p:cNvGrpSpPr/>
          <p:nvPr/>
        </p:nvGrpSpPr>
        <p:grpSpPr>
          <a:xfrm flipH="1">
            <a:off x="7058589" y="1071875"/>
            <a:ext cx="2085403" cy="2999739"/>
            <a:chOff x="7435625" y="1209875"/>
            <a:chExt cx="1470250" cy="2114875"/>
          </a:xfrm>
        </p:grpSpPr>
        <p:sp>
          <p:nvSpPr>
            <p:cNvPr id="383" name="Google Shape;383;p22"/>
            <p:cNvSpPr/>
            <p:nvPr/>
          </p:nvSpPr>
          <p:spPr>
            <a:xfrm>
              <a:off x="7658275" y="3273025"/>
              <a:ext cx="120950" cy="12550"/>
            </a:xfrm>
            <a:custGeom>
              <a:rect b="b" l="l" r="r" t="t"/>
              <a:pathLst>
                <a:path extrusionOk="0" h="502" w="4838">
                  <a:moveTo>
                    <a:pt x="401" y="1"/>
                  </a:moveTo>
                  <a:cubicBezTo>
                    <a:pt x="168" y="1"/>
                    <a:pt x="1" y="201"/>
                    <a:pt x="1" y="434"/>
                  </a:cubicBezTo>
                  <a:lnTo>
                    <a:pt x="1" y="501"/>
                  </a:lnTo>
                  <a:cubicBezTo>
                    <a:pt x="1" y="268"/>
                    <a:pt x="168" y="101"/>
                    <a:pt x="401" y="101"/>
                  </a:cubicBezTo>
                  <a:lnTo>
                    <a:pt x="4404" y="101"/>
                  </a:lnTo>
                  <a:cubicBezTo>
                    <a:pt x="4637" y="101"/>
                    <a:pt x="4838" y="268"/>
                    <a:pt x="4838" y="501"/>
                  </a:cubicBezTo>
                  <a:lnTo>
                    <a:pt x="4838" y="434"/>
                  </a:lnTo>
                  <a:cubicBezTo>
                    <a:pt x="4838" y="201"/>
                    <a:pt x="4637" y="1"/>
                    <a:pt x="4404" y="1"/>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22"/>
            <p:cNvSpPr/>
            <p:nvPr/>
          </p:nvSpPr>
          <p:spPr>
            <a:xfrm>
              <a:off x="7494000" y="3273025"/>
              <a:ext cx="120950" cy="12550"/>
            </a:xfrm>
            <a:custGeom>
              <a:rect b="b" l="l" r="r" t="t"/>
              <a:pathLst>
                <a:path extrusionOk="0" h="502" w="4838">
                  <a:moveTo>
                    <a:pt x="434" y="1"/>
                  </a:moveTo>
                  <a:cubicBezTo>
                    <a:pt x="201" y="1"/>
                    <a:pt x="0" y="201"/>
                    <a:pt x="0" y="434"/>
                  </a:cubicBezTo>
                  <a:lnTo>
                    <a:pt x="0" y="501"/>
                  </a:lnTo>
                  <a:cubicBezTo>
                    <a:pt x="0" y="268"/>
                    <a:pt x="201" y="101"/>
                    <a:pt x="434" y="101"/>
                  </a:cubicBezTo>
                  <a:lnTo>
                    <a:pt x="4437" y="101"/>
                  </a:lnTo>
                  <a:cubicBezTo>
                    <a:pt x="4637" y="101"/>
                    <a:pt x="4837" y="268"/>
                    <a:pt x="4837" y="501"/>
                  </a:cubicBezTo>
                  <a:lnTo>
                    <a:pt x="4837" y="434"/>
                  </a:lnTo>
                  <a:cubicBezTo>
                    <a:pt x="4837" y="201"/>
                    <a:pt x="4637" y="1"/>
                    <a:pt x="4437" y="1"/>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22"/>
            <p:cNvSpPr/>
            <p:nvPr/>
          </p:nvSpPr>
          <p:spPr>
            <a:xfrm>
              <a:off x="7821725" y="3273025"/>
              <a:ext cx="120950" cy="12550"/>
            </a:xfrm>
            <a:custGeom>
              <a:rect b="b" l="l" r="r" t="t"/>
              <a:pathLst>
                <a:path extrusionOk="0" h="502" w="4838">
                  <a:moveTo>
                    <a:pt x="434" y="1"/>
                  </a:moveTo>
                  <a:cubicBezTo>
                    <a:pt x="201" y="1"/>
                    <a:pt x="1" y="201"/>
                    <a:pt x="1" y="434"/>
                  </a:cubicBezTo>
                  <a:lnTo>
                    <a:pt x="1" y="501"/>
                  </a:lnTo>
                  <a:cubicBezTo>
                    <a:pt x="1" y="268"/>
                    <a:pt x="201" y="101"/>
                    <a:pt x="434" y="101"/>
                  </a:cubicBezTo>
                  <a:lnTo>
                    <a:pt x="4437" y="101"/>
                  </a:lnTo>
                  <a:cubicBezTo>
                    <a:pt x="4671" y="101"/>
                    <a:pt x="4838" y="268"/>
                    <a:pt x="4838" y="501"/>
                  </a:cubicBezTo>
                  <a:lnTo>
                    <a:pt x="4838" y="434"/>
                  </a:lnTo>
                  <a:cubicBezTo>
                    <a:pt x="4838" y="201"/>
                    <a:pt x="4671" y="1"/>
                    <a:pt x="4437" y="1"/>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22"/>
            <p:cNvSpPr/>
            <p:nvPr/>
          </p:nvSpPr>
          <p:spPr>
            <a:xfrm>
              <a:off x="7970175" y="3087075"/>
              <a:ext cx="106775" cy="109250"/>
            </a:xfrm>
            <a:custGeom>
              <a:rect b="b" l="l" r="r" t="t"/>
              <a:pathLst>
                <a:path extrusionOk="0" h="4370" w="4271">
                  <a:moveTo>
                    <a:pt x="2135" y="0"/>
                  </a:moveTo>
                  <a:cubicBezTo>
                    <a:pt x="968" y="0"/>
                    <a:pt x="0" y="967"/>
                    <a:pt x="0" y="2168"/>
                  </a:cubicBezTo>
                  <a:cubicBezTo>
                    <a:pt x="0" y="3403"/>
                    <a:pt x="968" y="4370"/>
                    <a:pt x="2135" y="4370"/>
                  </a:cubicBezTo>
                  <a:cubicBezTo>
                    <a:pt x="3336" y="4370"/>
                    <a:pt x="4270" y="3403"/>
                    <a:pt x="4270" y="2168"/>
                  </a:cubicBezTo>
                  <a:cubicBezTo>
                    <a:pt x="4270" y="967"/>
                    <a:pt x="3336" y="0"/>
                    <a:pt x="2135" y="0"/>
                  </a:cubicBezTo>
                  <a:close/>
                </a:path>
              </a:pathLst>
            </a:custGeom>
            <a:solidFill>
              <a:srgbClr val="E0F3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22"/>
            <p:cNvSpPr/>
            <p:nvPr/>
          </p:nvSpPr>
          <p:spPr>
            <a:xfrm>
              <a:off x="7970175" y="3087075"/>
              <a:ext cx="106775" cy="106750"/>
            </a:xfrm>
            <a:custGeom>
              <a:rect b="b" l="l" r="r" t="t"/>
              <a:pathLst>
                <a:path extrusionOk="0" h="4270" w="4271">
                  <a:moveTo>
                    <a:pt x="2135" y="0"/>
                  </a:moveTo>
                  <a:cubicBezTo>
                    <a:pt x="968" y="0"/>
                    <a:pt x="0" y="934"/>
                    <a:pt x="0" y="2135"/>
                  </a:cubicBezTo>
                  <a:cubicBezTo>
                    <a:pt x="0" y="3302"/>
                    <a:pt x="968" y="4270"/>
                    <a:pt x="2135" y="4270"/>
                  </a:cubicBezTo>
                  <a:cubicBezTo>
                    <a:pt x="3336" y="4270"/>
                    <a:pt x="4270" y="3302"/>
                    <a:pt x="4270" y="2135"/>
                  </a:cubicBezTo>
                  <a:cubicBezTo>
                    <a:pt x="4270" y="934"/>
                    <a:pt x="3336" y="0"/>
                    <a:pt x="2135" y="0"/>
                  </a:cubicBezTo>
                  <a:close/>
                </a:path>
              </a:pathLst>
            </a:custGeom>
            <a:solidFill>
              <a:srgbClr val="B6BAD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22"/>
            <p:cNvSpPr/>
            <p:nvPr/>
          </p:nvSpPr>
          <p:spPr>
            <a:xfrm>
              <a:off x="7980175" y="3096250"/>
              <a:ext cx="87600" cy="88400"/>
            </a:xfrm>
            <a:custGeom>
              <a:rect b="b" l="l" r="r" t="t"/>
              <a:pathLst>
                <a:path extrusionOk="0" h="3536" w="3504">
                  <a:moveTo>
                    <a:pt x="1735" y="0"/>
                  </a:moveTo>
                  <a:cubicBezTo>
                    <a:pt x="768" y="0"/>
                    <a:pt x="1" y="801"/>
                    <a:pt x="1" y="1768"/>
                  </a:cubicBezTo>
                  <a:cubicBezTo>
                    <a:pt x="1" y="2735"/>
                    <a:pt x="768" y="3536"/>
                    <a:pt x="1735" y="3536"/>
                  </a:cubicBezTo>
                  <a:cubicBezTo>
                    <a:pt x="2703" y="3536"/>
                    <a:pt x="3503" y="2735"/>
                    <a:pt x="3503" y="1768"/>
                  </a:cubicBezTo>
                  <a:cubicBezTo>
                    <a:pt x="3503" y="801"/>
                    <a:pt x="2703" y="0"/>
                    <a:pt x="1735" y="0"/>
                  </a:cubicBezTo>
                  <a:close/>
                </a:path>
              </a:pathLst>
            </a:custGeom>
            <a:solidFill>
              <a:srgbClr val="D0DD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22"/>
            <p:cNvSpPr/>
            <p:nvPr/>
          </p:nvSpPr>
          <p:spPr>
            <a:xfrm>
              <a:off x="7980175" y="3139600"/>
              <a:ext cx="87600" cy="45050"/>
            </a:xfrm>
            <a:custGeom>
              <a:rect b="b" l="l" r="r" t="t"/>
              <a:pathLst>
                <a:path extrusionOk="0" h="1802" w="3504">
                  <a:moveTo>
                    <a:pt x="1" y="1"/>
                  </a:moveTo>
                  <a:cubicBezTo>
                    <a:pt x="1" y="1"/>
                    <a:pt x="1" y="34"/>
                    <a:pt x="1" y="34"/>
                  </a:cubicBezTo>
                  <a:cubicBezTo>
                    <a:pt x="1" y="1001"/>
                    <a:pt x="768" y="1802"/>
                    <a:pt x="1735" y="1802"/>
                  </a:cubicBezTo>
                  <a:cubicBezTo>
                    <a:pt x="2703" y="1802"/>
                    <a:pt x="3503" y="1001"/>
                    <a:pt x="3503" y="34"/>
                  </a:cubicBezTo>
                  <a:cubicBezTo>
                    <a:pt x="3503" y="34"/>
                    <a:pt x="3503" y="34"/>
                    <a:pt x="3503" y="1"/>
                  </a:cubicBezTo>
                  <a:cubicBezTo>
                    <a:pt x="3503" y="968"/>
                    <a:pt x="2703" y="1735"/>
                    <a:pt x="1735" y="1735"/>
                  </a:cubicBezTo>
                  <a:cubicBezTo>
                    <a:pt x="768" y="1735"/>
                    <a:pt x="1" y="968"/>
                    <a:pt x="1" y="1"/>
                  </a:cubicBezTo>
                  <a:close/>
                </a:path>
              </a:pathLst>
            </a:custGeom>
            <a:solidFill>
              <a:srgbClr val="E0F3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22"/>
            <p:cNvSpPr/>
            <p:nvPr/>
          </p:nvSpPr>
          <p:spPr>
            <a:xfrm>
              <a:off x="7631600" y="2647575"/>
              <a:ext cx="102600" cy="30900"/>
            </a:xfrm>
            <a:custGeom>
              <a:rect b="b" l="l" r="r" t="t"/>
              <a:pathLst>
                <a:path extrusionOk="0" h="1236" w="4104">
                  <a:moveTo>
                    <a:pt x="634" y="1"/>
                  </a:moveTo>
                  <a:cubicBezTo>
                    <a:pt x="301" y="1"/>
                    <a:pt x="0" y="268"/>
                    <a:pt x="0" y="601"/>
                  </a:cubicBezTo>
                  <a:cubicBezTo>
                    <a:pt x="0" y="968"/>
                    <a:pt x="301" y="1235"/>
                    <a:pt x="634" y="1235"/>
                  </a:cubicBezTo>
                  <a:lnTo>
                    <a:pt x="3470" y="1235"/>
                  </a:lnTo>
                  <a:cubicBezTo>
                    <a:pt x="3803" y="1235"/>
                    <a:pt x="4103" y="968"/>
                    <a:pt x="4103" y="601"/>
                  </a:cubicBezTo>
                  <a:cubicBezTo>
                    <a:pt x="4103" y="268"/>
                    <a:pt x="3803" y="1"/>
                    <a:pt x="3470" y="1"/>
                  </a:cubicBezTo>
                  <a:close/>
                </a:path>
              </a:pathLst>
            </a:custGeom>
            <a:solidFill>
              <a:srgbClr val="FF3ED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22"/>
            <p:cNvSpPr/>
            <p:nvPr/>
          </p:nvSpPr>
          <p:spPr>
            <a:xfrm>
              <a:off x="7753350" y="2647575"/>
              <a:ext cx="102600" cy="30900"/>
            </a:xfrm>
            <a:custGeom>
              <a:rect b="b" l="l" r="r" t="t"/>
              <a:pathLst>
                <a:path extrusionOk="0" h="1236" w="4104">
                  <a:moveTo>
                    <a:pt x="634" y="1"/>
                  </a:moveTo>
                  <a:cubicBezTo>
                    <a:pt x="301" y="1"/>
                    <a:pt x="1" y="268"/>
                    <a:pt x="1" y="601"/>
                  </a:cubicBezTo>
                  <a:cubicBezTo>
                    <a:pt x="1" y="968"/>
                    <a:pt x="301" y="1235"/>
                    <a:pt x="634" y="1235"/>
                  </a:cubicBezTo>
                  <a:lnTo>
                    <a:pt x="3470" y="1235"/>
                  </a:lnTo>
                  <a:cubicBezTo>
                    <a:pt x="3803" y="1235"/>
                    <a:pt x="4103" y="968"/>
                    <a:pt x="4103" y="601"/>
                  </a:cubicBezTo>
                  <a:cubicBezTo>
                    <a:pt x="4103" y="268"/>
                    <a:pt x="3803" y="1"/>
                    <a:pt x="3470" y="1"/>
                  </a:cubicBezTo>
                  <a:close/>
                </a:path>
              </a:pathLst>
            </a:custGeom>
            <a:solidFill>
              <a:srgbClr val="FF3ED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22"/>
            <p:cNvSpPr/>
            <p:nvPr/>
          </p:nvSpPr>
          <p:spPr>
            <a:xfrm>
              <a:off x="7478150" y="2827700"/>
              <a:ext cx="664675" cy="30900"/>
            </a:xfrm>
            <a:custGeom>
              <a:rect b="b" l="l" r="r" t="t"/>
              <a:pathLst>
                <a:path extrusionOk="0" h="1236" w="26587">
                  <a:moveTo>
                    <a:pt x="634" y="1"/>
                  </a:moveTo>
                  <a:cubicBezTo>
                    <a:pt x="301" y="1"/>
                    <a:pt x="1" y="268"/>
                    <a:pt x="1" y="601"/>
                  </a:cubicBezTo>
                  <a:cubicBezTo>
                    <a:pt x="1" y="968"/>
                    <a:pt x="301" y="1235"/>
                    <a:pt x="634" y="1235"/>
                  </a:cubicBezTo>
                  <a:lnTo>
                    <a:pt x="25953" y="1235"/>
                  </a:lnTo>
                  <a:cubicBezTo>
                    <a:pt x="26286" y="1235"/>
                    <a:pt x="26586" y="968"/>
                    <a:pt x="26586" y="601"/>
                  </a:cubicBezTo>
                  <a:cubicBezTo>
                    <a:pt x="26586" y="268"/>
                    <a:pt x="26286" y="1"/>
                    <a:pt x="25953" y="1"/>
                  </a:cubicBezTo>
                  <a:close/>
                </a:path>
              </a:pathLst>
            </a:custGeom>
            <a:solidFill>
              <a:srgbClr val="FFC4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22"/>
            <p:cNvSpPr/>
            <p:nvPr/>
          </p:nvSpPr>
          <p:spPr>
            <a:xfrm>
              <a:off x="7977675" y="2891100"/>
              <a:ext cx="130125" cy="31700"/>
            </a:xfrm>
            <a:custGeom>
              <a:rect b="b" l="l" r="r" t="t"/>
              <a:pathLst>
                <a:path extrusionOk="0" h="1268" w="5205">
                  <a:moveTo>
                    <a:pt x="634" y="0"/>
                  </a:moveTo>
                  <a:cubicBezTo>
                    <a:pt x="267" y="0"/>
                    <a:pt x="1" y="300"/>
                    <a:pt x="1" y="634"/>
                  </a:cubicBezTo>
                  <a:cubicBezTo>
                    <a:pt x="1" y="1001"/>
                    <a:pt x="267" y="1268"/>
                    <a:pt x="634" y="1268"/>
                  </a:cubicBezTo>
                  <a:lnTo>
                    <a:pt x="4571" y="1268"/>
                  </a:lnTo>
                  <a:cubicBezTo>
                    <a:pt x="4937" y="1268"/>
                    <a:pt x="5204" y="1001"/>
                    <a:pt x="5204" y="634"/>
                  </a:cubicBezTo>
                  <a:cubicBezTo>
                    <a:pt x="5204" y="300"/>
                    <a:pt x="4937" y="0"/>
                    <a:pt x="4571" y="0"/>
                  </a:cubicBezTo>
                  <a:close/>
                </a:path>
              </a:pathLst>
            </a:custGeom>
            <a:solidFill>
              <a:srgbClr val="FFC4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22"/>
            <p:cNvSpPr/>
            <p:nvPr/>
          </p:nvSpPr>
          <p:spPr>
            <a:xfrm>
              <a:off x="7840925" y="2891100"/>
              <a:ext cx="117600" cy="31700"/>
            </a:xfrm>
            <a:custGeom>
              <a:rect b="b" l="l" r="r" t="t"/>
              <a:pathLst>
                <a:path extrusionOk="0" h="1268" w="4704">
                  <a:moveTo>
                    <a:pt x="634" y="0"/>
                  </a:moveTo>
                  <a:cubicBezTo>
                    <a:pt x="300" y="0"/>
                    <a:pt x="0" y="300"/>
                    <a:pt x="0" y="634"/>
                  </a:cubicBezTo>
                  <a:cubicBezTo>
                    <a:pt x="0" y="1001"/>
                    <a:pt x="300" y="1268"/>
                    <a:pt x="634" y="1268"/>
                  </a:cubicBezTo>
                  <a:lnTo>
                    <a:pt x="4070" y="1268"/>
                  </a:lnTo>
                  <a:cubicBezTo>
                    <a:pt x="4437" y="1268"/>
                    <a:pt x="4703" y="1001"/>
                    <a:pt x="4703" y="634"/>
                  </a:cubicBezTo>
                  <a:cubicBezTo>
                    <a:pt x="4703" y="300"/>
                    <a:pt x="4403" y="0"/>
                    <a:pt x="4070" y="0"/>
                  </a:cubicBezTo>
                  <a:close/>
                </a:path>
              </a:pathLst>
            </a:custGeom>
            <a:solidFill>
              <a:srgbClr val="FFC4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22"/>
            <p:cNvSpPr/>
            <p:nvPr/>
          </p:nvSpPr>
          <p:spPr>
            <a:xfrm>
              <a:off x="7735850" y="2445775"/>
              <a:ext cx="619625" cy="520400"/>
            </a:xfrm>
            <a:custGeom>
              <a:rect b="b" l="l" r="r" t="t"/>
              <a:pathLst>
                <a:path extrusionOk="0" h="20816" w="24785">
                  <a:moveTo>
                    <a:pt x="20815" y="0"/>
                  </a:moveTo>
                  <a:lnTo>
                    <a:pt x="0" y="20815"/>
                  </a:lnTo>
                  <a:lnTo>
                    <a:pt x="4303" y="20815"/>
                  </a:lnTo>
                  <a:lnTo>
                    <a:pt x="24584" y="534"/>
                  </a:lnTo>
                  <a:lnTo>
                    <a:pt x="24784" y="0"/>
                  </a:lnTo>
                  <a:close/>
                </a:path>
              </a:pathLst>
            </a:custGeom>
            <a:solidFill>
              <a:srgbClr val="E1F1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22"/>
            <p:cNvSpPr/>
            <p:nvPr/>
          </p:nvSpPr>
          <p:spPr>
            <a:xfrm>
              <a:off x="7435625" y="1671050"/>
              <a:ext cx="1062450" cy="1653700"/>
            </a:xfrm>
            <a:custGeom>
              <a:rect b="b" l="l" r="r" t="t"/>
              <a:pathLst>
                <a:path extrusionOk="0" h="66148" w="42498">
                  <a:moveTo>
                    <a:pt x="2169" y="1"/>
                  </a:moveTo>
                  <a:cubicBezTo>
                    <a:pt x="968" y="1"/>
                    <a:pt x="0" y="968"/>
                    <a:pt x="0" y="2169"/>
                  </a:cubicBezTo>
                  <a:lnTo>
                    <a:pt x="0" y="63980"/>
                  </a:lnTo>
                  <a:cubicBezTo>
                    <a:pt x="0" y="65181"/>
                    <a:pt x="968" y="66148"/>
                    <a:pt x="2169" y="66148"/>
                  </a:cubicBezTo>
                  <a:lnTo>
                    <a:pt x="40329" y="66148"/>
                  </a:lnTo>
                  <a:cubicBezTo>
                    <a:pt x="41530" y="66148"/>
                    <a:pt x="42497" y="65181"/>
                    <a:pt x="42497" y="63980"/>
                  </a:cubicBezTo>
                  <a:lnTo>
                    <a:pt x="42497" y="2169"/>
                  </a:lnTo>
                  <a:cubicBezTo>
                    <a:pt x="42497" y="968"/>
                    <a:pt x="41530" y="1"/>
                    <a:pt x="4032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22"/>
            <p:cNvSpPr/>
            <p:nvPr/>
          </p:nvSpPr>
          <p:spPr>
            <a:xfrm>
              <a:off x="7435625" y="1671050"/>
              <a:ext cx="1062450" cy="150125"/>
            </a:xfrm>
            <a:custGeom>
              <a:rect b="b" l="l" r="r" t="t"/>
              <a:pathLst>
                <a:path extrusionOk="0" h="6005" w="42498">
                  <a:moveTo>
                    <a:pt x="1635" y="1"/>
                  </a:moveTo>
                  <a:cubicBezTo>
                    <a:pt x="734" y="1"/>
                    <a:pt x="0" y="734"/>
                    <a:pt x="0" y="1635"/>
                  </a:cubicBezTo>
                  <a:lnTo>
                    <a:pt x="0" y="6005"/>
                  </a:lnTo>
                  <a:lnTo>
                    <a:pt x="42497" y="6005"/>
                  </a:lnTo>
                  <a:lnTo>
                    <a:pt x="42497" y="1635"/>
                  </a:lnTo>
                  <a:cubicBezTo>
                    <a:pt x="42497" y="734"/>
                    <a:pt x="41764" y="1"/>
                    <a:pt x="4086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22"/>
            <p:cNvSpPr/>
            <p:nvPr/>
          </p:nvSpPr>
          <p:spPr>
            <a:xfrm>
              <a:off x="7493175" y="1866200"/>
              <a:ext cx="949850" cy="1409350"/>
            </a:xfrm>
            <a:custGeom>
              <a:rect b="b" l="l" r="r" t="t"/>
              <a:pathLst>
                <a:path extrusionOk="0" h="56374" w="37994">
                  <a:moveTo>
                    <a:pt x="36259" y="56374"/>
                  </a:moveTo>
                  <a:lnTo>
                    <a:pt x="1768" y="56374"/>
                  </a:lnTo>
                  <a:cubicBezTo>
                    <a:pt x="801" y="56374"/>
                    <a:pt x="0" y="55607"/>
                    <a:pt x="0" y="54639"/>
                  </a:cubicBezTo>
                  <a:lnTo>
                    <a:pt x="0" y="1735"/>
                  </a:lnTo>
                  <a:cubicBezTo>
                    <a:pt x="0" y="767"/>
                    <a:pt x="801" y="0"/>
                    <a:pt x="1768" y="0"/>
                  </a:cubicBezTo>
                  <a:lnTo>
                    <a:pt x="36259" y="0"/>
                  </a:lnTo>
                  <a:cubicBezTo>
                    <a:pt x="37227" y="0"/>
                    <a:pt x="37994" y="767"/>
                    <a:pt x="37994" y="1735"/>
                  </a:cubicBezTo>
                  <a:lnTo>
                    <a:pt x="37994" y="54639"/>
                  </a:lnTo>
                  <a:cubicBezTo>
                    <a:pt x="37994" y="55607"/>
                    <a:pt x="37227" y="56374"/>
                    <a:pt x="36259" y="56374"/>
                  </a:cubicBezTo>
                  <a:close/>
                </a:path>
              </a:pathLst>
            </a:custGeom>
            <a:solidFill>
              <a:srgbClr val="2408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22"/>
            <p:cNvSpPr/>
            <p:nvPr/>
          </p:nvSpPr>
          <p:spPr>
            <a:xfrm>
              <a:off x="7725000" y="1721075"/>
              <a:ext cx="50900" cy="25900"/>
            </a:xfrm>
            <a:custGeom>
              <a:rect b="b" l="l" r="r" t="t"/>
              <a:pathLst>
                <a:path extrusionOk="0" h="1036" w="2036">
                  <a:moveTo>
                    <a:pt x="1001" y="1"/>
                  </a:moveTo>
                  <a:cubicBezTo>
                    <a:pt x="434" y="1"/>
                    <a:pt x="0" y="435"/>
                    <a:pt x="0" y="1002"/>
                  </a:cubicBezTo>
                  <a:lnTo>
                    <a:pt x="0" y="1035"/>
                  </a:lnTo>
                  <a:cubicBezTo>
                    <a:pt x="0" y="468"/>
                    <a:pt x="434" y="1"/>
                    <a:pt x="1001" y="1"/>
                  </a:cubicBezTo>
                  <a:close/>
                  <a:moveTo>
                    <a:pt x="1001" y="1"/>
                  </a:moveTo>
                  <a:cubicBezTo>
                    <a:pt x="1568" y="1"/>
                    <a:pt x="2035" y="468"/>
                    <a:pt x="2035" y="1035"/>
                  </a:cubicBezTo>
                  <a:lnTo>
                    <a:pt x="2035" y="1002"/>
                  </a:lnTo>
                  <a:cubicBezTo>
                    <a:pt x="2035" y="435"/>
                    <a:pt x="1568" y="1"/>
                    <a:pt x="1001" y="1"/>
                  </a:cubicBezTo>
                  <a:close/>
                </a:path>
              </a:pathLst>
            </a:custGeom>
            <a:solidFill>
              <a:srgbClr val="84FA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22"/>
            <p:cNvSpPr/>
            <p:nvPr/>
          </p:nvSpPr>
          <p:spPr>
            <a:xfrm>
              <a:off x="7539025" y="2031300"/>
              <a:ext cx="674675" cy="15875"/>
            </a:xfrm>
            <a:custGeom>
              <a:rect b="b" l="l" r="r" t="t"/>
              <a:pathLst>
                <a:path extrusionOk="0" h="635" w="26987">
                  <a:moveTo>
                    <a:pt x="334" y="1"/>
                  </a:moveTo>
                  <a:cubicBezTo>
                    <a:pt x="134" y="1"/>
                    <a:pt x="1" y="134"/>
                    <a:pt x="1" y="301"/>
                  </a:cubicBezTo>
                  <a:cubicBezTo>
                    <a:pt x="1" y="501"/>
                    <a:pt x="134" y="635"/>
                    <a:pt x="334" y="635"/>
                  </a:cubicBezTo>
                  <a:lnTo>
                    <a:pt x="26686" y="635"/>
                  </a:lnTo>
                  <a:cubicBezTo>
                    <a:pt x="26853" y="635"/>
                    <a:pt x="26987" y="501"/>
                    <a:pt x="26987" y="301"/>
                  </a:cubicBezTo>
                  <a:cubicBezTo>
                    <a:pt x="26987" y="134"/>
                    <a:pt x="26853" y="1"/>
                    <a:pt x="26686" y="1"/>
                  </a:cubicBezTo>
                  <a:close/>
                </a:path>
              </a:pathLst>
            </a:custGeom>
            <a:solidFill>
              <a:srgbClr val="12D7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22"/>
            <p:cNvSpPr/>
            <p:nvPr/>
          </p:nvSpPr>
          <p:spPr>
            <a:xfrm>
              <a:off x="8255375" y="2031300"/>
              <a:ext cx="65075" cy="15875"/>
            </a:xfrm>
            <a:custGeom>
              <a:rect b="b" l="l" r="r" t="t"/>
              <a:pathLst>
                <a:path extrusionOk="0" h="635" w="2603">
                  <a:moveTo>
                    <a:pt x="301" y="1"/>
                  </a:moveTo>
                  <a:cubicBezTo>
                    <a:pt x="134" y="1"/>
                    <a:pt x="1" y="134"/>
                    <a:pt x="1" y="301"/>
                  </a:cubicBezTo>
                  <a:cubicBezTo>
                    <a:pt x="1" y="501"/>
                    <a:pt x="134" y="635"/>
                    <a:pt x="301" y="635"/>
                  </a:cubicBezTo>
                  <a:lnTo>
                    <a:pt x="2269" y="635"/>
                  </a:lnTo>
                  <a:cubicBezTo>
                    <a:pt x="2436" y="635"/>
                    <a:pt x="2602" y="501"/>
                    <a:pt x="2602" y="301"/>
                  </a:cubicBezTo>
                  <a:cubicBezTo>
                    <a:pt x="2602" y="134"/>
                    <a:pt x="2436" y="1"/>
                    <a:pt x="2269" y="1"/>
                  </a:cubicBezTo>
                  <a:close/>
                </a:path>
              </a:pathLst>
            </a:custGeom>
            <a:solidFill>
              <a:srgbClr val="12D7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22"/>
            <p:cNvSpPr/>
            <p:nvPr/>
          </p:nvSpPr>
          <p:spPr>
            <a:xfrm>
              <a:off x="8345450" y="2031300"/>
              <a:ext cx="52550" cy="15875"/>
            </a:xfrm>
            <a:custGeom>
              <a:rect b="b" l="l" r="r" t="t"/>
              <a:pathLst>
                <a:path extrusionOk="0" h="635" w="2102">
                  <a:moveTo>
                    <a:pt x="300" y="1"/>
                  </a:moveTo>
                  <a:cubicBezTo>
                    <a:pt x="134" y="1"/>
                    <a:pt x="0" y="134"/>
                    <a:pt x="0" y="301"/>
                  </a:cubicBezTo>
                  <a:cubicBezTo>
                    <a:pt x="0" y="501"/>
                    <a:pt x="134" y="635"/>
                    <a:pt x="300" y="635"/>
                  </a:cubicBezTo>
                  <a:lnTo>
                    <a:pt x="1768" y="635"/>
                  </a:lnTo>
                  <a:cubicBezTo>
                    <a:pt x="1968" y="635"/>
                    <a:pt x="2102" y="501"/>
                    <a:pt x="2102" y="301"/>
                  </a:cubicBezTo>
                  <a:cubicBezTo>
                    <a:pt x="2102" y="134"/>
                    <a:pt x="1968" y="1"/>
                    <a:pt x="1768" y="1"/>
                  </a:cubicBezTo>
                  <a:close/>
                </a:path>
              </a:pathLst>
            </a:custGeom>
            <a:solidFill>
              <a:srgbClr val="12D7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22"/>
            <p:cNvSpPr/>
            <p:nvPr/>
          </p:nvSpPr>
          <p:spPr>
            <a:xfrm>
              <a:off x="7539025" y="2105525"/>
              <a:ext cx="386150" cy="15875"/>
            </a:xfrm>
            <a:custGeom>
              <a:rect b="b" l="l" r="r" t="t"/>
              <a:pathLst>
                <a:path extrusionOk="0" h="635" w="15446">
                  <a:moveTo>
                    <a:pt x="334" y="1"/>
                  </a:moveTo>
                  <a:cubicBezTo>
                    <a:pt x="134" y="1"/>
                    <a:pt x="1" y="134"/>
                    <a:pt x="1" y="334"/>
                  </a:cubicBezTo>
                  <a:cubicBezTo>
                    <a:pt x="1" y="501"/>
                    <a:pt x="134" y="634"/>
                    <a:pt x="334" y="634"/>
                  </a:cubicBezTo>
                  <a:lnTo>
                    <a:pt x="15112" y="634"/>
                  </a:lnTo>
                  <a:cubicBezTo>
                    <a:pt x="15312" y="634"/>
                    <a:pt x="15445" y="501"/>
                    <a:pt x="15445" y="334"/>
                  </a:cubicBezTo>
                  <a:cubicBezTo>
                    <a:pt x="15445" y="134"/>
                    <a:pt x="15312" y="1"/>
                    <a:pt x="15112" y="1"/>
                  </a:cubicBezTo>
                  <a:close/>
                </a:path>
              </a:pathLst>
            </a:custGeom>
            <a:solidFill>
              <a:srgbClr val="12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22"/>
            <p:cNvSpPr/>
            <p:nvPr/>
          </p:nvSpPr>
          <p:spPr>
            <a:xfrm>
              <a:off x="7931800" y="2105525"/>
              <a:ext cx="121800" cy="15875"/>
            </a:xfrm>
            <a:custGeom>
              <a:rect b="b" l="l" r="r" t="t"/>
              <a:pathLst>
                <a:path extrusionOk="0" h="635" w="4872">
                  <a:moveTo>
                    <a:pt x="301" y="1"/>
                  </a:moveTo>
                  <a:cubicBezTo>
                    <a:pt x="134" y="1"/>
                    <a:pt x="1" y="134"/>
                    <a:pt x="1" y="334"/>
                  </a:cubicBezTo>
                  <a:cubicBezTo>
                    <a:pt x="1" y="501"/>
                    <a:pt x="134" y="634"/>
                    <a:pt x="301" y="634"/>
                  </a:cubicBezTo>
                  <a:lnTo>
                    <a:pt x="4571" y="634"/>
                  </a:lnTo>
                  <a:cubicBezTo>
                    <a:pt x="4738" y="634"/>
                    <a:pt x="4871" y="501"/>
                    <a:pt x="4871" y="334"/>
                  </a:cubicBezTo>
                  <a:cubicBezTo>
                    <a:pt x="4871" y="134"/>
                    <a:pt x="4738" y="1"/>
                    <a:pt x="4571" y="1"/>
                  </a:cubicBezTo>
                  <a:close/>
                </a:path>
              </a:pathLst>
            </a:custGeom>
            <a:solidFill>
              <a:srgbClr val="12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22"/>
            <p:cNvSpPr/>
            <p:nvPr/>
          </p:nvSpPr>
          <p:spPr>
            <a:xfrm>
              <a:off x="7971850" y="2148050"/>
              <a:ext cx="81750" cy="16700"/>
            </a:xfrm>
            <a:custGeom>
              <a:rect b="b" l="l" r="r" t="t"/>
              <a:pathLst>
                <a:path extrusionOk="0" h="668" w="3270">
                  <a:moveTo>
                    <a:pt x="334" y="1"/>
                  </a:moveTo>
                  <a:cubicBezTo>
                    <a:pt x="134" y="1"/>
                    <a:pt x="0" y="168"/>
                    <a:pt x="0" y="334"/>
                  </a:cubicBezTo>
                  <a:cubicBezTo>
                    <a:pt x="0" y="535"/>
                    <a:pt x="134" y="668"/>
                    <a:pt x="334" y="668"/>
                  </a:cubicBezTo>
                  <a:lnTo>
                    <a:pt x="2969" y="668"/>
                  </a:lnTo>
                  <a:cubicBezTo>
                    <a:pt x="3136" y="668"/>
                    <a:pt x="3269" y="501"/>
                    <a:pt x="3269" y="334"/>
                  </a:cubicBezTo>
                  <a:cubicBezTo>
                    <a:pt x="3269" y="168"/>
                    <a:pt x="3136" y="1"/>
                    <a:pt x="2969" y="1"/>
                  </a:cubicBezTo>
                  <a:close/>
                </a:path>
              </a:pathLst>
            </a:custGeom>
            <a:solidFill>
              <a:srgbClr val="12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22"/>
            <p:cNvSpPr/>
            <p:nvPr/>
          </p:nvSpPr>
          <p:spPr>
            <a:xfrm>
              <a:off x="7931800" y="2148050"/>
              <a:ext cx="24225" cy="16700"/>
            </a:xfrm>
            <a:custGeom>
              <a:rect b="b" l="l" r="r" t="t"/>
              <a:pathLst>
                <a:path extrusionOk="0" h="668" w="969">
                  <a:moveTo>
                    <a:pt x="335" y="1"/>
                  </a:moveTo>
                  <a:cubicBezTo>
                    <a:pt x="168" y="1"/>
                    <a:pt x="1" y="168"/>
                    <a:pt x="1" y="334"/>
                  </a:cubicBezTo>
                  <a:cubicBezTo>
                    <a:pt x="1" y="535"/>
                    <a:pt x="168" y="668"/>
                    <a:pt x="335" y="668"/>
                  </a:cubicBezTo>
                  <a:lnTo>
                    <a:pt x="635" y="668"/>
                  </a:lnTo>
                  <a:cubicBezTo>
                    <a:pt x="802" y="668"/>
                    <a:pt x="968" y="501"/>
                    <a:pt x="968" y="334"/>
                  </a:cubicBezTo>
                  <a:cubicBezTo>
                    <a:pt x="968" y="168"/>
                    <a:pt x="835" y="1"/>
                    <a:pt x="635" y="1"/>
                  </a:cubicBezTo>
                  <a:close/>
                </a:path>
              </a:pathLst>
            </a:custGeom>
            <a:solidFill>
              <a:srgbClr val="12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22"/>
            <p:cNvSpPr/>
            <p:nvPr/>
          </p:nvSpPr>
          <p:spPr>
            <a:xfrm>
              <a:off x="7835900" y="2148050"/>
              <a:ext cx="73425" cy="16700"/>
            </a:xfrm>
            <a:custGeom>
              <a:rect b="b" l="l" r="r" t="t"/>
              <a:pathLst>
                <a:path extrusionOk="0" h="668" w="2937">
                  <a:moveTo>
                    <a:pt x="301" y="1"/>
                  </a:moveTo>
                  <a:cubicBezTo>
                    <a:pt x="134" y="1"/>
                    <a:pt x="1" y="168"/>
                    <a:pt x="1" y="334"/>
                  </a:cubicBezTo>
                  <a:cubicBezTo>
                    <a:pt x="1" y="535"/>
                    <a:pt x="134" y="668"/>
                    <a:pt x="301" y="668"/>
                  </a:cubicBezTo>
                  <a:lnTo>
                    <a:pt x="2636" y="668"/>
                  </a:lnTo>
                  <a:cubicBezTo>
                    <a:pt x="2803" y="668"/>
                    <a:pt x="2936" y="501"/>
                    <a:pt x="2936" y="334"/>
                  </a:cubicBezTo>
                  <a:cubicBezTo>
                    <a:pt x="2936" y="168"/>
                    <a:pt x="2803" y="1"/>
                    <a:pt x="2636" y="1"/>
                  </a:cubicBezTo>
                  <a:close/>
                </a:path>
              </a:pathLst>
            </a:custGeom>
            <a:solidFill>
              <a:srgbClr val="12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22"/>
            <p:cNvSpPr/>
            <p:nvPr/>
          </p:nvSpPr>
          <p:spPr>
            <a:xfrm>
              <a:off x="7731675" y="2148050"/>
              <a:ext cx="74250" cy="16700"/>
            </a:xfrm>
            <a:custGeom>
              <a:rect b="b" l="l" r="r" t="t"/>
              <a:pathLst>
                <a:path extrusionOk="0" h="668" w="2970">
                  <a:moveTo>
                    <a:pt x="300" y="1"/>
                  </a:moveTo>
                  <a:cubicBezTo>
                    <a:pt x="134" y="1"/>
                    <a:pt x="0" y="168"/>
                    <a:pt x="0" y="334"/>
                  </a:cubicBezTo>
                  <a:cubicBezTo>
                    <a:pt x="0" y="535"/>
                    <a:pt x="134" y="668"/>
                    <a:pt x="300" y="668"/>
                  </a:cubicBezTo>
                  <a:lnTo>
                    <a:pt x="2635" y="668"/>
                  </a:lnTo>
                  <a:cubicBezTo>
                    <a:pt x="2802" y="668"/>
                    <a:pt x="2969" y="501"/>
                    <a:pt x="2936" y="334"/>
                  </a:cubicBezTo>
                  <a:cubicBezTo>
                    <a:pt x="2936" y="168"/>
                    <a:pt x="2802" y="1"/>
                    <a:pt x="2635" y="1"/>
                  </a:cubicBezTo>
                  <a:close/>
                </a:path>
              </a:pathLst>
            </a:custGeom>
            <a:solidFill>
              <a:srgbClr val="12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22"/>
            <p:cNvSpPr/>
            <p:nvPr/>
          </p:nvSpPr>
          <p:spPr>
            <a:xfrm>
              <a:off x="7627425" y="2148050"/>
              <a:ext cx="74250" cy="16700"/>
            </a:xfrm>
            <a:custGeom>
              <a:rect b="b" l="l" r="r" t="t"/>
              <a:pathLst>
                <a:path extrusionOk="0" h="668" w="2970">
                  <a:moveTo>
                    <a:pt x="301" y="1"/>
                  </a:moveTo>
                  <a:cubicBezTo>
                    <a:pt x="134" y="1"/>
                    <a:pt x="1" y="168"/>
                    <a:pt x="1" y="334"/>
                  </a:cubicBezTo>
                  <a:cubicBezTo>
                    <a:pt x="1" y="535"/>
                    <a:pt x="134" y="668"/>
                    <a:pt x="301" y="668"/>
                  </a:cubicBezTo>
                  <a:lnTo>
                    <a:pt x="2636" y="668"/>
                  </a:lnTo>
                  <a:cubicBezTo>
                    <a:pt x="2803" y="668"/>
                    <a:pt x="2969" y="501"/>
                    <a:pt x="2969" y="334"/>
                  </a:cubicBezTo>
                  <a:cubicBezTo>
                    <a:pt x="2969" y="168"/>
                    <a:pt x="2803" y="1"/>
                    <a:pt x="2636" y="1"/>
                  </a:cubicBezTo>
                  <a:close/>
                </a:path>
              </a:pathLst>
            </a:custGeom>
            <a:solidFill>
              <a:srgbClr val="12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22"/>
            <p:cNvSpPr/>
            <p:nvPr/>
          </p:nvSpPr>
          <p:spPr>
            <a:xfrm>
              <a:off x="7627425" y="2200600"/>
              <a:ext cx="626300" cy="15875"/>
            </a:xfrm>
            <a:custGeom>
              <a:rect b="b" l="l" r="r" t="t"/>
              <a:pathLst>
                <a:path extrusionOk="0" h="635" w="25052">
                  <a:moveTo>
                    <a:pt x="301" y="0"/>
                  </a:moveTo>
                  <a:cubicBezTo>
                    <a:pt x="134" y="0"/>
                    <a:pt x="1" y="134"/>
                    <a:pt x="1" y="334"/>
                  </a:cubicBezTo>
                  <a:cubicBezTo>
                    <a:pt x="1" y="501"/>
                    <a:pt x="134" y="634"/>
                    <a:pt x="301" y="634"/>
                  </a:cubicBezTo>
                  <a:lnTo>
                    <a:pt x="24718" y="634"/>
                  </a:lnTo>
                  <a:cubicBezTo>
                    <a:pt x="24885" y="634"/>
                    <a:pt x="25052" y="501"/>
                    <a:pt x="25018" y="334"/>
                  </a:cubicBezTo>
                  <a:cubicBezTo>
                    <a:pt x="25018" y="134"/>
                    <a:pt x="24885" y="0"/>
                    <a:pt x="2471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22"/>
            <p:cNvSpPr/>
            <p:nvPr/>
          </p:nvSpPr>
          <p:spPr>
            <a:xfrm>
              <a:off x="7539025" y="2148050"/>
              <a:ext cx="37550" cy="16700"/>
            </a:xfrm>
            <a:custGeom>
              <a:rect b="b" l="l" r="r" t="t"/>
              <a:pathLst>
                <a:path extrusionOk="0" h="668" w="1502">
                  <a:moveTo>
                    <a:pt x="334" y="1"/>
                  </a:moveTo>
                  <a:cubicBezTo>
                    <a:pt x="134" y="1"/>
                    <a:pt x="1" y="168"/>
                    <a:pt x="1" y="334"/>
                  </a:cubicBezTo>
                  <a:cubicBezTo>
                    <a:pt x="1" y="535"/>
                    <a:pt x="134" y="668"/>
                    <a:pt x="334" y="668"/>
                  </a:cubicBezTo>
                  <a:lnTo>
                    <a:pt x="1168" y="668"/>
                  </a:lnTo>
                  <a:cubicBezTo>
                    <a:pt x="1335" y="668"/>
                    <a:pt x="1502" y="501"/>
                    <a:pt x="1468" y="334"/>
                  </a:cubicBezTo>
                  <a:cubicBezTo>
                    <a:pt x="1468" y="168"/>
                    <a:pt x="1335" y="1"/>
                    <a:pt x="1168" y="1"/>
                  </a:cubicBezTo>
                  <a:close/>
                </a:path>
              </a:pathLst>
            </a:custGeom>
            <a:solidFill>
              <a:srgbClr val="12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22"/>
            <p:cNvSpPr/>
            <p:nvPr/>
          </p:nvSpPr>
          <p:spPr>
            <a:xfrm>
              <a:off x="7539025" y="2200600"/>
              <a:ext cx="37550" cy="15875"/>
            </a:xfrm>
            <a:custGeom>
              <a:rect b="b" l="l" r="r" t="t"/>
              <a:pathLst>
                <a:path extrusionOk="0" h="635" w="1502">
                  <a:moveTo>
                    <a:pt x="334" y="0"/>
                  </a:moveTo>
                  <a:cubicBezTo>
                    <a:pt x="134" y="0"/>
                    <a:pt x="1" y="134"/>
                    <a:pt x="1" y="334"/>
                  </a:cubicBezTo>
                  <a:cubicBezTo>
                    <a:pt x="1" y="501"/>
                    <a:pt x="134" y="634"/>
                    <a:pt x="334" y="634"/>
                  </a:cubicBezTo>
                  <a:lnTo>
                    <a:pt x="1168" y="634"/>
                  </a:lnTo>
                  <a:cubicBezTo>
                    <a:pt x="1335" y="634"/>
                    <a:pt x="1502" y="501"/>
                    <a:pt x="1468" y="334"/>
                  </a:cubicBezTo>
                  <a:cubicBezTo>
                    <a:pt x="1468" y="134"/>
                    <a:pt x="1335" y="0"/>
                    <a:pt x="1168" y="0"/>
                  </a:cubicBezTo>
                  <a:close/>
                </a:path>
              </a:pathLst>
            </a:custGeom>
            <a:solidFill>
              <a:srgbClr val="12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22"/>
            <p:cNvSpPr/>
            <p:nvPr/>
          </p:nvSpPr>
          <p:spPr>
            <a:xfrm>
              <a:off x="7539025" y="2252300"/>
              <a:ext cx="37550" cy="16700"/>
            </a:xfrm>
            <a:custGeom>
              <a:rect b="b" l="l" r="r" t="t"/>
              <a:pathLst>
                <a:path extrusionOk="0" h="668" w="1502">
                  <a:moveTo>
                    <a:pt x="334" y="1"/>
                  </a:moveTo>
                  <a:cubicBezTo>
                    <a:pt x="134" y="1"/>
                    <a:pt x="1" y="167"/>
                    <a:pt x="1" y="334"/>
                  </a:cubicBezTo>
                  <a:cubicBezTo>
                    <a:pt x="1" y="501"/>
                    <a:pt x="134" y="668"/>
                    <a:pt x="334" y="668"/>
                  </a:cubicBezTo>
                  <a:lnTo>
                    <a:pt x="1168" y="668"/>
                  </a:lnTo>
                  <a:cubicBezTo>
                    <a:pt x="1335" y="668"/>
                    <a:pt x="1502" y="501"/>
                    <a:pt x="1468" y="334"/>
                  </a:cubicBezTo>
                  <a:cubicBezTo>
                    <a:pt x="1468" y="167"/>
                    <a:pt x="1335" y="1"/>
                    <a:pt x="1168" y="1"/>
                  </a:cubicBezTo>
                  <a:close/>
                </a:path>
              </a:pathLst>
            </a:custGeom>
            <a:solidFill>
              <a:srgbClr val="12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22"/>
            <p:cNvSpPr/>
            <p:nvPr/>
          </p:nvSpPr>
          <p:spPr>
            <a:xfrm>
              <a:off x="7539025" y="2304850"/>
              <a:ext cx="37550" cy="15850"/>
            </a:xfrm>
            <a:custGeom>
              <a:rect b="b" l="l" r="r" t="t"/>
              <a:pathLst>
                <a:path extrusionOk="0" h="634" w="1502">
                  <a:moveTo>
                    <a:pt x="334" y="0"/>
                  </a:moveTo>
                  <a:cubicBezTo>
                    <a:pt x="134" y="0"/>
                    <a:pt x="1" y="133"/>
                    <a:pt x="1" y="300"/>
                  </a:cubicBezTo>
                  <a:cubicBezTo>
                    <a:pt x="1" y="500"/>
                    <a:pt x="134" y="634"/>
                    <a:pt x="334" y="634"/>
                  </a:cubicBezTo>
                  <a:lnTo>
                    <a:pt x="1168" y="634"/>
                  </a:lnTo>
                  <a:cubicBezTo>
                    <a:pt x="1335" y="634"/>
                    <a:pt x="1502" y="500"/>
                    <a:pt x="1468" y="300"/>
                  </a:cubicBezTo>
                  <a:cubicBezTo>
                    <a:pt x="1468" y="133"/>
                    <a:pt x="1335" y="0"/>
                    <a:pt x="1168" y="0"/>
                  </a:cubicBezTo>
                  <a:close/>
                </a:path>
              </a:pathLst>
            </a:custGeom>
            <a:solidFill>
              <a:srgbClr val="12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22"/>
            <p:cNvSpPr/>
            <p:nvPr/>
          </p:nvSpPr>
          <p:spPr>
            <a:xfrm>
              <a:off x="8292075" y="2200600"/>
              <a:ext cx="91750" cy="15875"/>
            </a:xfrm>
            <a:custGeom>
              <a:rect b="b" l="l" r="r" t="t"/>
              <a:pathLst>
                <a:path extrusionOk="0" h="635" w="3670">
                  <a:moveTo>
                    <a:pt x="300" y="0"/>
                  </a:moveTo>
                  <a:cubicBezTo>
                    <a:pt x="134" y="0"/>
                    <a:pt x="0" y="134"/>
                    <a:pt x="0" y="334"/>
                  </a:cubicBezTo>
                  <a:cubicBezTo>
                    <a:pt x="0" y="501"/>
                    <a:pt x="134" y="634"/>
                    <a:pt x="300" y="634"/>
                  </a:cubicBezTo>
                  <a:lnTo>
                    <a:pt x="3336" y="634"/>
                  </a:lnTo>
                  <a:cubicBezTo>
                    <a:pt x="3503" y="634"/>
                    <a:pt x="3670" y="501"/>
                    <a:pt x="3670" y="334"/>
                  </a:cubicBezTo>
                  <a:cubicBezTo>
                    <a:pt x="3670" y="134"/>
                    <a:pt x="3536" y="0"/>
                    <a:pt x="333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22"/>
            <p:cNvSpPr/>
            <p:nvPr/>
          </p:nvSpPr>
          <p:spPr>
            <a:xfrm>
              <a:off x="7624925" y="2252300"/>
              <a:ext cx="264375" cy="16700"/>
            </a:xfrm>
            <a:custGeom>
              <a:rect b="b" l="l" r="r" t="t"/>
              <a:pathLst>
                <a:path extrusionOk="0" h="668" w="10575">
                  <a:moveTo>
                    <a:pt x="334" y="1"/>
                  </a:moveTo>
                  <a:cubicBezTo>
                    <a:pt x="134" y="1"/>
                    <a:pt x="1" y="167"/>
                    <a:pt x="1" y="334"/>
                  </a:cubicBezTo>
                  <a:cubicBezTo>
                    <a:pt x="1" y="501"/>
                    <a:pt x="134" y="668"/>
                    <a:pt x="334" y="668"/>
                  </a:cubicBezTo>
                  <a:lnTo>
                    <a:pt x="10275" y="668"/>
                  </a:lnTo>
                  <a:cubicBezTo>
                    <a:pt x="10441" y="668"/>
                    <a:pt x="10575" y="501"/>
                    <a:pt x="10575" y="334"/>
                  </a:cubicBezTo>
                  <a:cubicBezTo>
                    <a:pt x="10575" y="167"/>
                    <a:pt x="10441" y="1"/>
                    <a:pt x="1027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22"/>
            <p:cNvSpPr/>
            <p:nvPr/>
          </p:nvSpPr>
          <p:spPr>
            <a:xfrm>
              <a:off x="7971850" y="2412425"/>
              <a:ext cx="299400" cy="16700"/>
            </a:xfrm>
            <a:custGeom>
              <a:rect b="b" l="l" r="r" t="t"/>
              <a:pathLst>
                <a:path extrusionOk="0" h="668" w="11976">
                  <a:moveTo>
                    <a:pt x="300" y="0"/>
                  </a:moveTo>
                  <a:cubicBezTo>
                    <a:pt x="134" y="0"/>
                    <a:pt x="0" y="134"/>
                    <a:pt x="0" y="334"/>
                  </a:cubicBezTo>
                  <a:cubicBezTo>
                    <a:pt x="0" y="500"/>
                    <a:pt x="134" y="667"/>
                    <a:pt x="300" y="667"/>
                  </a:cubicBezTo>
                  <a:lnTo>
                    <a:pt x="11642" y="667"/>
                  </a:lnTo>
                  <a:cubicBezTo>
                    <a:pt x="11842" y="667"/>
                    <a:pt x="11975" y="500"/>
                    <a:pt x="11975" y="334"/>
                  </a:cubicBezTo>
                  <a:cubicBezTo>
                    <a:pt x="11975" y="134"/>
                    <a:pt x="11842" y="0"/>
                    <a:pt x="1164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22"/>
            <p:cNvSpPr/>
            <p:nvPr/>
          </p:nvSpPr>
          <p:spPr>
            <a:xfrm>
              <a:off x="8049400" y="2359050"/>
              <a:ext cx="221850" cy="16700"/>
            </a:xfrm>
            <a:custGeom>
              <a:rect b="b" l="l" r="r" t="t"/>
              <a:pathLst>
                <a:path extrusionOk="0" h="668" w="8874">
                  <a:moveTo>
                    <a:pt x="334" y="0"/>
                  </a:moveTo>
                  <a:cubicBezTo>
                    <a:pt x="134" y="0"/>
                    <a:pt x="0" y="134"/>
                    <a:pt x="0" y="334"/>
                  </a:cubicBezTo>
                  <a:cubicBezTo>
                    <a:pt x="0" y="501"/>
                    <a:pt x="134" y="667"/>
                    <a:pt x="334" y="667"/>
                  </a:cubicBezTo>
                  <a:lnTo>
                    <a:pt x="8540" y="667"/>
                  </a:lnTo>
                  <a:cubicBezTo>
                    <a:pt x="8740" y="667"/>
                    <a:pt x="8873" y="501"/>
                    <a:pt x="8873" y="334"/>
                  </a:cubicBezTo>
                  <a:cubicBezTo>
                    <a:pt x="8873" y="134"/>
                    <a:pt x="8740" y="0"/>
                    <a:pt x="854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22"/>
            <p:cNvSpPr/>
            <p:nvPr/>
          </p:nvSpPr>
          <p:spPr>
            <a:xfrm>
              <a:off x="8173650" y="2304850"/>
              <a:ext cx="97600" cy="15850"/>
            </a:xfrm>
            <a:custGeom>
              <a:rect b="b" l="l" r="r" t="t"/>
              <a:pathLst>
                <a:path extrusionOk="0" h="634" w="3904">
                  <a:moveTo>
                    <a:pt x="301" y="0"/>
                  </a:moveTo>
                  <a:cubicBezTo>
                    <a:pt x="134" y="0"/>
                    <a:pt x="1" y="133"/>
                    <a:pt x="1" y="300"/>
                  </a:cubicBezTo>
                  <a:cubicBezTo>
                    <a:pt x="1" y="500"/>
                    <a:pt x="134" y="634"/>
                    <a:pt x="301" y="634"/>
                  </a:cubicBezTo>
                  <a:lnTo>
                    <a:pt x="3570" y="634"/>
                  </a:lnTo>
                  <a:cubicBezTo>
                    <a:pt x="3770" y="634"/>
                    <a:pt x="3903" y="500"/>
                    <a:pt x="3903" y="300"/>
                  </a:cubicBezTo>
                  <a:cubicBezTo>
                    <a:pt x="3903" y="133"/>
                    <a:pt x="3770" y="0"/>
                    <a:pt x="357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22"/>
            <p:cNvSpPr/>
            <p:nvPr/>
          </p:nvSpPr>
          <p:spPr>
            <a:xfrm>
              <a:off x="7539025" y="1958750"/>
              <a:ext cx="312750" cy="15875"/>
            </a:xfrm>
            <a:custGeom>
              <a:rect b="b" l="l" r="r" t="t"/>
              <a:pathLst>
                <a:path extrusionOk="0" h="635" w="12510">
                  <a:moveTo>
                    <a:pt x="334" y="1"/>
                  </a:moveTo>
                  <a:cubicBezTo>
                    <a:pt x="134" y="1"/>
                    <a:pt x="1" y="134"/>
                    <a:pt x="1" y="334"/>
                  </a:cubicBezTo>
                  <a:cubicBezTo>
                    <a:pt x="1" y="501"/>
                    <a:pt x="134" y="635"/>
                    <a:pt x="334" y="635"/>
                  </a:cubicBezTo>
                  <a:lnTo>
                    <a:pt x="12176" y="635"/>
                  </a:lnTo>
                  <a:cubicBezTo>
                    <a:pt x="12376" y="635"/>
                    <a:pt x="12510" y="501"/>
                    <a:pt x="12510" y="334"/>
                  </a:cubicBezTo>
                  <a:cubicBezTo>
                    <a:pt x="12510" y="134"/>
                    <a:pt x="12376" y="1"/>
                    <a:pt x="1217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22"/>
            <p:cNvSpPr/>
            <p:nvPr/>
          </p:nvSpPr>
          <p:spPr>
            <a:xfrm>
              <a:off x="7539025" y="2539175"/>
              <a:ext cx="505400" cy="16700"/>
            </a:xfrm>
            <a:custGeom>
              <a:rect b="b" l="l" r="r" t="t"/>
              <a:pathLst>
                <a:path extrusionOk="0" h="668" w="20216">
                  <a:moveTo>
                    <a:pt x="334" y="0"/>
                  </a:moveTo>
                  <a:cubicBezTo>
                    <a:pt x="134" y="0"/>
                    <a:pt x="1" y="134"/>
                    <a:pt x="1" y="334"/>
                  </a:cubicBezTo>
                  <a:cubicBezTo>
                    <a:pt x="1" y="501"/>
                    <a:pt x="134" y="668"/>
                    <a:pt x="334" y="668"/>
                  </a:cubicBezTo>
                  <a:lnTo>
                    <a:pt x="19882" y="668"/>
                  </a:lnTo>
                  <a:cubicBezTo>
                    <a:pt x="20048" y="668"/>
                    <a:pt x="20215" y="501"/>
                    <a:pt x="20182" y="334"/>
                  </a:cubicBezTo>
                  <a:cubicBezTo>
                    <a:pt x="20182" y="134"/>
                    <a:pt x="20048" y="0"/>
                    <a:pt x="1988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22"/>
            <p:cNvSpPr/>
            <p:nvPr/>
          </p:nvSpPr>
          <p:spPr>
            <a:xfrm>
              <a:off x="7539025" y="2603375"/>
              <a:ext cx="505400" cy="16725"/>
            </a:xfrm>
            <a:custGeom>
              <a:rect b="b" l="l" r="r" t="t"/>
              <a:pathLst>
                <a:path extrusionOk="0" h="669" w="20216">
                  <a:moveTo>
                    <a:pt x="334" y="1"/>
                  </a:moveTo>
                  <a:cubicBezTo>
                    <a:pt x="134" y="1"/>
                    <a:pt x="1" y="134"/>
                    <a:pt x="1" y="334"/>
                  </a:cubicBezTo>
                  <a:cubicBezTo>
                    <a:pt x="1" y="501"/>
                    <a:pt x="134" y="668"/>
                    <a:pt x="334" y="668"/>
                  </a:cubicBezTo>
                  <a:lnTo>
                    <a:pt x="19882" y="668"/>
                  </a:lnTo>
                  <a:cubicBezTo>
                    <a:pt x="20048" y="668"/>
                    <a:pt x="20215" y="501"/>
                    <a:pt x="20182" y="334"/>
                  </a:cubicBezTo>
                  <a:cubicBezTo>
                    <a:pt x="20182" y="134"/>
                    <a:pt x="20048" y="1"/>
                    <a:pt x="1988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22"/>
            <p:cNvSpPr/>
            <p:nvPr/>
          </p:nvSpPr>
          <p:spPr>
            <a:xfrm>
              <a:off x="7539025" y="2667600"/>
              <a:ext cx="504550" cy="16700"/>
            </a:xfrm>
            <a:custGeom>
              <a:rect b="b" l="l" r="r" t="t"/>
              <a:pathLst>
                <a:path extrusionOk="0" h="668" w="20182">
                  <a:moveTo>
                    <a:pt x="334" y="0"/>
                  </a:moveTo>
                  <a:cubicBezTo>
                    <a:pt x="134" y="0"/>
                    <a:pt x="1" y="167"/>
                    <a:pt x="1" y="334"/>
                  </a:cubicBezTo>
                  <a:cubicBezTo>
                    <a:pt x="1" y="501"/>
                    <a:pt x="134" y="668"/>
                    <a:pt x="334" y="668"/>
                  </a:cubicBezTo>
                  <a:lnTo>
                    <a:pt x="19882" y="668"/>
                  </a:lnTo>
                  <a:cubicBezTo>
                    <a:pt x="20048" y="668"/>
                    <a:pt x="20182" y="501"/>
                    <a:pt x="20182" y="334"/>
                  </a:cubicBezTo>
                  <a:cubicBezTo>
                    <a:pt x="20182" y="167"/>
                    <a:pt x="20048" y="0"/>
                    <a:pt x="1988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22"/>
            <p:cNvSpPr/>
            <p:nvPr/>
          </p:nvSpPr>
          <p:spPr>
            <a:xfrm>
              <a:off x="7539025" y="3051200"/>
              <a:ext cx="504550" cy="15875"/>
            </a:xfrm>
            <a:custGeom>
              <a:rect b="b" l="l" r="r" t="t"/>
              <a:pathLst>
                <a:path extrusionOk="0" h="635" w="20182">
                  <a:moveTo>
                    <a:pt x="334" y="1"/>
                  </a:moveTo>
                  <a:cubicBezTo>
                    <a:pt x="134" y="1"/>
                    <a:pt x="1" y="134"/>
                    <a:pt x="1" y="334"/>
                  </a:cubicBezTo>
                  <a:cubicBezTo>
                    <a:pt x="1" y="501"/>
                    <a:pt x="134" y="635"/>
                    <a:pt x="334" y="635"/>
                  </a:cubicBezTo>
                  <a:lnTo>
                    <a:pt x="19882" y="635"/>
                  </a:lnTo>
                  <a:cubicBezTo>
                    <a:pt x="20048" y="635"/>
                    <a:pt x="20182" y="501"/>
                    <a:pt x="20182" y="334"/>
                  </a:cubicBezTo>
                  <a:cubicBezTo>
                    <a:pt x="20182" y="134"/>
                    <a:pt x="20048" y="1"/>
                    <a:pt x="1988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22"/>
            <p:cNvSpPr/>
            <p:nvPr/>
          </p:nvSpPr>
          <p:spPr>
            <a:xfrm>
              <a:off x="7998525" y="2464950"/>
              <a:ext cx="150125" cy="15875"/>
            </a:xfrm>
            <a:custGeom>
              <a:rect b="b" l="l" r="r" t="t"/>
              <a:pathLst>
                <a:path extrusionOk="0" h="635" w="6005">
                  <a:moveTo>
                    <a:pt x="334" y="1"/>
                  </a:moveTo>
                  <a:cubicBezTo>
                    <a:pt x="167" y="1"/>
                    <a:pt x="1" y="134"/>
                    <a:pt x="1" y="334"/>
                  </a:cubicBezTo>
                  <a:cubicBezTo>
                    <a:pt x="1" y="501"/>
                    <a:pt x="167" y="634"/>
                    <a:pt x="334" y="634"/>
                  </a:cubicBezTo>
                  <a:lnTo>
                    <a:pt x="5671" y="634"/>
                  </a:lnTo>
                  <a:cubicBezTo>
                    <a:pt x="5838" y="634"/>
                    <a:pt x="6005" y="501"/>
                    <a:pt x="6005" y="334"/>
                  </a:cubicBezTo>
                  <a:cubicBezTo>
                    <a:pt x="6005" y="134"/>
                    <a:pt x="5838" y="1"/>
                    <a:pt x="5671" y="1"/>
                  </a:cubicBezTo>
                  <a:close/>
                </a:path>
              </a:pathLst>
            </a:custGeom>
            <a:solidFill>
              <a:srgbClr val="12D7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22"/>
            <p:cNvSpPr/>
            <p:nvPr/>
          </p:nvSpPr>
          <p:spPr>
            <a:xfrm>
              <a:off x="8197825" y="2464950"/>
              <a:ext cx="200175" cy="15875"/>
            </a:xfrm>
            <a:custGeom>
              <a:rect b="b" l="l" r="r" t="t"/>
              <a:pathLst>
                <a:path extrusionOk="0" h="635" w="8007">
                  <a:moveTo>
                    <a:pt x="334" y="1"/>
                  </a:moveTo>
                  <a:cubicBezTo>
                    <a:pt x="134" y="1"/>
                    <a:pt x="1" y="134"/>
                    <a:pt x="1" y="334"/>
                  </a:cubicBezTo>
                  <a:cubicBezTo>
                    <a:pt x="1" y="501"/>
                    <a:pt x="134" y="634"/>
                    <a:pt x="334" y="634"/>
                  </a:cubicBezTo>
                  <a:lnTo>
                    <a:pt x="7673" y="634"/>
                  </a:lnTo>
                  <a:cubicBezTo>
                    <a:pt x="7873" y="634"/>
                    <a:pt x="8007" y="501"/>
                    <a:pt x="8007" y="334"/>
                  </a:cubicBezTo>
                  <a:cubicBezTo>
                    <a:pt x="8007" y="134"/>
                    <a:pt x="7873" y="1"/>
                    <a:pt x="7673" y="1"/>
                  </a:cubicBezTo>
                  <a:close/>
                </a:path>
              </a:pathLst>
            </a:custGeom>
            <a:solidFill>
              <a:srgbClr val="12D7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22"/>
            <p:cNvSpPr/>
            <p:nvPr/>
          </p:nvSpPr>
          <p:spPr>
            <a:xfrm>
              <a:off x="8197825" y="2539175"/>
              <a:ext cx="200175" cy="16700"/>
            </a:xfrm>
            <a:custGeom>
              <a:rect b="b" l="l" r="r" t="t"/>
              <a:pathLst>
                <a:path extrusionOk="0" h="668" w="8007">
                  <a:moveTo>
                    <a:pt x="334" y="0"/>
                  </a:moveTo>
                  <a:cubicBezTo>
                    <a:pt x="134" y="0"/>
                    <a:pt x="1" y="134"/>
                    <a:pt x="1" y="334"/>
                  </a:cubicBezTo>
                  <a:cubicBezTo>
                    <a:pt x="1" y="501"/>
                    <a:pt x="134" y="668"/>
                    <a:pt x="334" y="668"/>
                  </a:cubicBezTo>
                  <a:lnTo>
                    <a:pt x="7673" y="668"/>
                  </a:lnTo>
                  <a:cubicBezTo>
                    <a:pt x="7873" y="668"/>
                    <a:pt x="8007" y="501"/>
                    <a:pt x="8007" y="334"/>
                  </a:cubicBezTo>
                  <a:cubicBezTo>
                    <a:pt x="8007" y="134"/>
                    <a:pt x="7873" y="0"/>
                    <a:pt x="7673" y="0"/>
                  </a:cubicBezTo>
                  <a:close/>
                </a:path>
              </a:pathLst>
            </a:custGeom>
            <a:solidFill>
              <a:srgbClr val="12D7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22"/>
            <p:cNvSpPr/>
            <p:nvPr/>
          </p:nvSpPr>
          <p:spPr>
            <a:xfrm>
              <a:off x="7539025" y="3148775"/>
              <a:ext cx="76750" cy="15875"/>
            </a:xfrm>
            <a:custGeom>
              <a:rect b="b" l="l" r="r" t="t"/>
              <a:pathLst>
                <a:path extrusionOk="0" h="635" w="3070">
                  <a:moveTo>
                    <a:pt x="334" y="1"/>
                  </a:moveTo>
                  <a:cubicBezTo>
                    <a:pt x="134" y="1"/>
                    <a:pt x="1" y="134"/>
                    <a:pt x="1" y="301"/>
                  </a:cubicBezTo>
                  <a:cubicBezTo>
                    <a:pt x="1" y="501"/>
                    <a:pt x="134" y="634"/>
                    <a:pt x="334" y="634"/>
                  </a:cubicBezTo>
                  <a:lnTo>
                    <a:pt x="2736" y="634"/>
                  </a:lnTo>
                  <a:cubicBezTo>
                    <a:pt x="2903" y="634"/>
                    <a:pt x="3070" y="501"/>
                    <a:pt x="3070" y="301"/>
                  </a:cubicBezTo>
                  <a:cubicBezTo>
                    <a:pt x="3070" y="134"/>
                    <a:pt x="2903" y="1"/>
                    <a:pt x="2736" y="1"/>
                  </a:cubicBezTo>
                  <a:close/>
                </a:path>
              </a:pathLst>
            </a:custGeom>
            <a:solidFill>
              <a:srgbClr val="12D7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22"/>
            <p:cNvSpPr/>
            <p:nvPr/>
          </p:nvSpPr>
          <p:spPr>
            <a:xfrm>
              <a:off x="7539025" y="3197150"/>
              <a:ext cx="76750" cy="16700"/>
            </a:xfrm>
            <a:custGeom>
              <a:rect b="b" l="l" r="r" t="t"/>
              <a:pathLst>
                <a:path extrusionOk="0" h="668" w="3070">
                  <a:moveTo>
                    <a:pt x="334" y="0"/>
                  </a:moveTo>
                  <a:cubicBezTo>
                    <a:pt x="134" y="0"/>
                    <a:pt x="1" y="167"/>
                    <a:pt x="1" y="334"/>
                  </a:cubicBezTo>
                  <a:cubicBezTo>
                    <a:pt x="1" y="501"/>
                    <a:pt x="134" y="667"/>
                    <a:pt x="334" y="667"/>
                  </a:cubicBezTo>
                  <a:lnTo>
                    <a:pt x="2736" y="667"/>
                  </a:lnTo>
                  <a:cubicBezTo>
                    <a:pt x="2903" y="667"/>
                    <a:pt x="3070" y="501"/>
                    <a:pt x="3070" y="334"/>
                  </a:cubicBezTo>
                  <a:cubicBezTo>
                    <a:pt x="3070" y="167"/>
                    <a:pt x="2903" y="0"/>
                    <a:pt x="2736" y="0"/>
                  </a:cubicBezTo>
                  <a:close/>
                </a:path>
              </a:pathLst>
            </a:custGeom>
            <a:solidFill>
              <a:srgbClr val="12D7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22"/>
            <p:cNvSpPr/>
            <p:nvPr/>
          </p:nvSpPr>
          <p:spPr>
            <a:xfrm>
              <a:off x="7635775" y="3197150"/>
              <a:ext cx="469525" cy="16700"/>
            </a:xfrm>
            <a:custGeom>
              <a:rect b="b" l="l" r="r" t="t"/>
              <a:pathLst>
                <a:path extrusionOk="0" h="668" w="18781">
                  <a:moveTo>
                    <a:pt x="300" y="0"/>
                  </a:moveTo>
                  <a:cubicBezTo>
                    <a:pt x="134" y="0"/>
                    <a:pt x="0" y="167"/>
                    <a:pt x="0" y="334"/>
                  </a:cubicBezTo>
                  <a:cubicBezTo>
                    <a:pt x="0" y="501"/>
                    <a:pt x="134" y="667"/>
                    <a:pt x="300" y="667"/>
                  </a:cubicBezTo>
                  <a:lnTo>
                    <a:pt x="18447" y="667"/>
                  </a:lnTo>
                  <a:cubicBezTo>
                    <a:pt x="18647" y="667"/>
                    <a:pt x="18780" y="501"/>
                    <a:pt x="18780" y="334"/>
                  </a:cubicBezTo>
                  <a:cubicBezTo>
                    <a:pt x="18780" y="167"/>
                    <a:pt x="18647" y="0"/>
                    <a:pt x="18447" y="0"/>
                  </a:cubicBezTo>
                  <a:close/>
                </a:path>
              </a:pathLst>
            </a:custGeom>
            <a:solidFill>
              <a:srgbClr val="12D7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22"/>
            <p:cNvSpPr/>
            <p:nvPr/>
          </p:nvSpPr>
          <p:spPr>
            <a:xfrm>
              <a:off x="7657450" y="3148775"/>
              <a:ext cx="75900" cy="15875"/>
            </a:xfrm>
            <a:custGeom>
              <a:rect b="b" l="l" r="r" t="t"/>
              <a:pathLst>
                <a:path extrusionOk="0" h="635" w="3036">
                  <a:moveTo>
                    <a:pt x="301" y="1"/>
                  </a:moveTo>
                  <a:cubicBezTo>
                    <a:pt x="134" y="1"/>
                    <a:pt x="0" y="134"/>
                    <a:pt x="0" y="301"/>
                  </a:cubicBezTo>
                  <a:cubicBezTo>
                    <a:pt x="0" y="501"/>
                    <a:pt x="134" y="634"/>
                    <a:pt x="301" y="634"/>
                  </a:cubicBezTo>
                  <a:lnTo>
                    <a:pt x="2736" y="634"/>
                  </a:lnTo>
                  <a:cubicBezTo>
                    <a:pt x="2903" y="634"/>
                    <a:pt x="3036" y="501"/>
                    <a:pt x="3036" y="301"/>
                  </a:cubicBezTo>
                  <a:cubicBezTo>
                    <a:pt x="3036" y="134"/>
                    <a:pt x="2903" y="1"/>
                    <a:pt x="2736" y="1"/>
                  </a:cubicBezTo>
                  <a:close/>
                </a:path>
              </a:pathLst>
            </a:custGeom>
            <a:solidFill>
              <a:srgbClr val="12D7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22"/>
            <p:cNvSpPr/>
            <p:nvPr/>
          </p:nvSpPr>
          <p:spPr>
            <a:xfrm>
              <a:off x="7775025" y="3148775"/>
              <a:ext cx="76750" cy="15875"/>
            </a:xfrm>
            <a:custGeom>
              <a:rect b="b" l="l" r="r" t="t"/>
              <a:pathLst>
                <a:path extrusionOk="0" h="635" w="3070">
                  <a:moveTo>
                    <a:pt x="334" y="1"/>
                  </a:moveTo>
                  <a:cubicBezTo>
                    <a:pt x="168" y="1"/>
                    <a:pt x="1" y="134"/>
                    <a:pt x="1" y="301"/>
                  </a:cubicBezTo>
                  <a:cubicBezTo>
                    <a:pt x="1" y="501"/>
                    <a:pt x="168" y="634"/>
                    <a:pt x="334" y="634"/>
                  </a:cubicBezTo>
                  <a:lnTo>
                    <a:pt x="2736" y="634"/>
                  </a:lnTo>
                  <a:cubicBezTo>
                    <a:pt x="2936" y="634"/>
                    <a:pt x="3070" y="501"/>
                    <a:pt x="3070" y="301"/>
                  </a:cubicBezTo>
                  <a:cubicBezTo>
                    <a:pt x="3070" y="134"/>
                    <a:pt x="2936" y="1"/>
                    <a:pt x="2736" y="1"/>
                  </a:cubicBezTo>
                  <a:close/>
                </a:path>
              </a:pathLst>
            </a:custGeom>
            <a:solidFill>
              <a:srgbClr val="12D7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22"/>
            <p:cNvSpPr/>
            <p:nvPr/>
          </p:nvSpPr>
          <p:spPr>
            <a:xfrm>
              <a:off x="7893450" y="3148775"/>
              <a:ext cx="75925" cy="15875"/>
            </a:xfrm>
            <a:custGeom>
              <a:rect b="b" l="l" r="r" t="t"/>
              <a:pathLst>
                <a:path extrusionOk="0" h="635" w="3037">
                  <a:moveTo>
                    <a:pt x="334" y="1"/>
                  </a:moveTo>
                  <a:cubicBezTo>
                    <a:pt x="134" y="1"/>
                    <a:pt x="1" y="134"/>
                    <a:pt x="1" y="301"/>
                  </a:cubicBezTo>
                  <a:cubicBezTo>
                    <a:pt x="1" y="501"/>
                    <a:pt x="134" y="634"/>
                    <a:pt x="334" y="634"/>
                  </a:cubicBezTo>
                  <a:lnTo>
                    <a:pt x="2736" y="634"/>
                  </a:lnTo>
                  <a:cubicBezTo>
                    <a:pt x="2903" y="634"/>
                    <a:pt x="3036" y="501"/>
                    <a:pt x="3036" y="301"/>
                  </a:cubicBezTo>
                  <a:cubicBezTo>
                    <a:pt x="3036" y="134"/>
                    <a:pt x="2903" y="1"/>
                    <a:pt x="2736" y="1"/>
                  </a:cubicBezTo>
                  <a:close/>
                </a:path>
              </a:pathLst>
            </a:custGeom>
            <a:solidFill>
              <a:srgbClr val="12D7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22"/>
            <p:cNvSpPr/>
            <p:nvPr/>
          </p:nvSpPr>
          <p:spPr>
            <a:xfrm>
              <a:off x="8011875" y="3148775"/>
              <a:ext cx="75900" cy="15875"/>
            </a:xfrm>
            <a:custGeom>
              <a:rect b="b" l="l" r="r" t="t"/>
              <a:pathLst>
                <a:path extrusionOk="0" h="635" w="3036">
                  <a:moveTo>
                    <a:pt x="300" y="1"/>
                  </a:moveTo>
                  <a:cubicBezTo>
                    <a:pt x="134" y="1"/>
                    <a:pt x="0" y="134"/>
                    <a:pt x="0" y="301"/>
                  </a:cubicBezTo>
                  <a:cubicBezTo>
                    <a:pt x="0" y="501"/>
                    <a:pt x="134" y="634"/>
                    <a:pt x="300" y="634"/>
                  </a:cubicBezTo>
                  <a:lnTo>
                    <a:pt x="2702" y="634"/>
                  </a:lnTo>
                  <a:cubicBezTo>
                    <a:pt x="2902" y="634"/>
                    <a:pt x="3036" y="501"/>
                    <a:pt x="3036" y="301"/>
                  </a:cubicBezTo>
                  <a:cubicBezTo>
                    <a:pt x="3036" y="134"/>
                    <a:pt x="2902" y="1"/>
                    <a:pt x="2702" y="1"/>
                  </a:cubicBezTo>
                  <a:close/>
                </a:path>
              </a:pathLst>
            </a:custGeom>
            <a:solidFill>
              <a:srgbClr val="12D7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22"/>
            <p:cNvSpPr/>
            <p:nvPr/>
          </p:nvSpPr>
          <p:spPr>
            <a:xfrm>
              <a:off x="8129450" y="3148775"/>
              <a:ext cx="76750" cy="15875"/>
            </a:xfrm>
            <a:custGeom>
              <a:rect b="b" l="l" r="r" t="t"/>
              <a:pathLst>
                <a:path extrusionOk="0" h="635" w="3070">
                  <a:moveTo>
                    <a:pt x="334" y="1"/>
                  </a:moveTo>
                  <a:cubicBezTo>
                    <a:pt x="134" y="1"/>
                    <a:pt x="1" y="134"/>
                    <a:pt x="1" y="301"/>
                  </a:cubicBezTo>
                  <a:cubicBezTo>
                    <a:pt x="1" y="501"/>
                    <a:pt x="134" y="634"/>
                    <a:pt x="334" y="634"/>
                  </a:cubicBezTo>
                  <a:lnTo>
                    <a:pt x="2736" y="634"/>
                  </a:lnTo>
                  <a:cubicBezTo>
                    <a:pt x="2903" y="634"/>
                    <a:pt x="3069" y="501"/>
                    <a:pt x="3069" y="301"/>
                  </a:cubicBezTo>
                  <a:cubicBezTo>
                    <a:pt x="3069" y="134"/>
                    <a:pt x="2903" y="1"/>
                    <a:pt x="2736" y="1"/>
                  </a:cubicBezTo>
                  <a:close/>
                </a:path>
              </a:pathLst>
            </a:custGeom>
            <a:solidFill>
              <a:srgbClr val="12D7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22"/>
            <p:cNvSpPr/>
            <p:nvPr/>
          </p:nvSpPr>
          <p:spPr>
            <a:xfrm>
              <a:off x="8247875" y="3148775"/>
              <a:ext cx="51725" cy="15875"/>
            </a:xfrm>
            <a:custGeom>
              <a:rect b="b" l="l" r="r" t="t"/>
              <a:pathLst>
                <a:path extrusionOk="0" h="635" w="2069">
                  <a:moveTo>
                    <a:pt x="301" y="1"/>
                  </a:moveTo>
                  <a:cubicBezTo>
                    <a:pt x="134" y="1"/>
                    <a:pt x="0" y="134"/>
                    <a:pt x="0" y="301"/>
                  </a:cubicBezTo>
                  <a:cubicBezTo>
                    <a:pt x="0" y="501"/>
                    <a:pt x="134" y="634"/>
                    <a:pt x="301" y="634"/>
                  </a:cubicBezTo>
                  <a:lnTo>
                    <a:pt x="1768" y="634"/>
                  </a:lnTo>
                  <a:cubicBezTo>
                    <a:pt x="1935" y="634"/>
                    <a:pt x="2068" y="501"/>
                    <a:pt x="2068" y="301"/>
                  </a:cubicBezTo>
                  <a:cubicBezTo>
                    <a:pt x="2068" y="134"/>
                    <a:pt x="1935" y="1"/>
                    <a:pt x="1768" y="1"/>
                  </a:cubicBezTo>
                  <a:close/>
                </a:path>
              </a:pathLst>
            </a:custGeom>
            <a:solidFill>
              <a:srgbClr val="12D7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22"/>
            <p:cNvSpPr/>
            <p:nvPr/>
          </p:nvSpPr>
          <p:spPr>
            <a:xfrm>
              <a:off x="8089425" y="1209875"/>
              <a:ext cx="816450" cy="748075"/>
            </a:xfrm>
            <a:custGeom>
              <a:rect b="b" l="l" r="r" t="t"/>
              <a:pathLst>
                <a:path extrusionOk="0" h="29923" w="32658">
                  <a:moveTo>
                    <a:pt x="1335" y="1"/>
                  </a:moveTo>
                  <a:cubicBezTo>
                    <a:pt x="601" y="1"/>
                    <a:pt x="0" y="601"/>
                    <a:pt x="0" y="1302"/>
                  </a:cubicBezTo>
                  <a:lnTo>
                    <a:pt x="0" y="28621"/>
                  </a:lnTo>
                  <a:cubicBezTo>
                    <a:pt x="0" y="29355"/>
                    <a:pt x="601" y="29922"/>
                    <a:pt x="1335" y="29922"/>
                  </a:cubicBezTo>
                  <a:lnTo>
                    <a:pt x="31356" y="29922"/>
                  </a:lnTo>
                  <a:cubicBezTo>
                    <a:pt x="32090" y="29922"/>
                    <a:pt x="32657" y="29355"/>
                    <a:pt x="32657" y="28621"/>
                  </a:cubicBezTo>
                  <a:lnTo>
                    <a:pt x="32657" y="1302"/>
                  </a:lnTo>
                  <a:cubicBezTo>
                    <a:pt x="32657" y="601"/>
                    <a:pt x="32090" y="1"/>
                    <a:pt x="31356" y="1"/>
                  </a:cubicBezTo>
                  <a:close/>
                </a:path>
              </a:pathLst>
            </a:custGeom>
            <a:solidFill>
              <a:srgbClr val="B8BD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22"/>
            <p:cNvSpPr/>
            <p:nvPr/>
          </p:nvSpPr>
          <p:spPr>
            <a:xfrm>
              <a:off x="8134450" y="1359150"/>
              <a:ext cx="729725" cy="561275"/>
            </a:xfrm>
            <a:custGeom>
              <a:rect b="b" l="l" r="r" t="t"/>
              <a:pathLst>
                <a:path extrusionOk="0" h="22451" w="29189">
                  <a:moveTo>
                    <a:pt x="28188" y="22450"/>
                  </a:moveTo>
                  <a:lnTo>
                    <a:pt x="1001" y="22450"/>
                  </a:lnTo>
                  <a:cubicBezTo>
                    <a:pt x="434" y="22450"/>
                    <a:pt x="1" y="22017"/>
                    <a:pt x="1" y="21450"/>
                  </a:cubicBezTo>
                  <a:lnTo>
                    <a:pt x="1" y="1002"/>
                  </a:lnTo>
                  <a:cubicBezTo>
                    <a:pt x="1" y="468"/>
                    <a:pt x="434" y="1"/>
                    <a:pt x="1001" y="1"/>
                  </a:cubicBezTo>
                  <a:lnTo>
                    <a:pt x="28188" y="1"/>
                  </a:lnTo>
                  <a:cubicBezTo>
                    <a:pt x="28755" y="1"/>
                    <a:pt x="29188" y="468"/>
                    <a:pt x="29188" y="1002"/>
                  </a:cubicBezTo>
                  <a:lnTo>
                    <a:pt x="29188" y="21450"/>
                  </a:lnTo>
                  <a:cubicBezTo>
                    <a:pt x="29188" y="22017"/>
                    <a:pt x="28755" y="22450"/>
                    <a:pt x="28188" y="22450"/>
                  </a:cubicBezTo>
                  <a:close/>
                </a:path>
              </a:pathLst>
            </a:custGeom>
            <a:solidFill>
              <a:srgbClr val="2408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22"/>
            <p:cNvSpPr/>
            <p:nvPr/>
          </p:nvSpPr>
          <p:spPr>
            <a:xfrm>
              <a:off x="8169475" y="1485925"/>
              <a:ext cx="518725" cy="12525"/>
            </a:xfrm>
            <a:custGeom>
              <a:rect b="b" l="l" r="r" t="t"/>
              <a:pathLst>
                <a:path extrusionOk="0" h="501" w="20749">
                  <a:moveTo>
                    <a:pt x="234" y="0"/>
                  </a:moveTo>
                  <a:cubicBezTo>
                    <a:pt x="101" y="0"/>
                    <a:pt x="1" y="134"/>
                    <a:pt x="1" y="267"/>
                  </a:cubicBezTo>
                  <a:cubicBezTo>
                    <a:pt x="1" y="401"/>
                    <a:pt x="101" y="501"/>
                    <a:pt x="234" y="501"/>
                  </a:cubicBezTo>
                  <a:lnTo>
                    <a:pt x="20482" y="501"/>
                  </a:lnTo>
                  <a:cubicBezTo>
                    <a:pt x="20615" y="501"/>
                    <a:pt x="20749" y="401"/>
                    <a:pt x="20716" y="267"/>
                  </a:cubicBezTo>
                  <a:cubicBezTo>
                    <a:pt x="20716" y="134"/>
                    <a:pt x="20615" y="0"/>
                    <a:pt x="20482" y="0"/>
                  </a:cubicBezTo>
                  <a:close/>
                </a:path>
              </a:pathLst>
            </a:custGeom>
            <a:solidFill>
              <a:srgbClr val="12D7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22"/>
            <p:cNvSpPr/>
            <p:nvPr/>
          </p:nvSpPr>
          <p:spPr>
            <a:xfrm>
              <a:off x="8719875" y="1485925"/>
              <a:ext cx="50050" cy="12525"/>
            </a:xfrm>
            <a:custGeom>
              <a:rect b="b" l="l" r="r" t="t"/>
              <a:pathLst>
                <a:path extrusionOk="0" h="501" w="2002">
                  <a:moveTo>
                    <a:pt x="234" y="0"/>
                  </a:moveTo>
                  <a:cubicBezTo>
                    <a:pt x="101" y="0"/>
                    <a:pt x="0" y="134"/>
                    <a:pt x="0" y="267"/>
                  </a:cubicBezTo>
                  <a:cubicBezTo>
                    <a:pt x="0" y="401"/>
                    <a:pt x="101" y="501"/>
                    <a:pt x="234" y="501"/>
                  </a:cubicBezTo>
                  <a:lnTo>
                    <a:pt x="1735" y="501"/>
                  </a:lnTo>
                  <a:cubicBezTo>
                    <a:pt x="1868" y="501"/>
                    <a:pt x="2002" y="401"/>
                    <a:pt x="2002" y="267"/>
                  </a:cubicBezTo>
                  <a:cubicBezTo>
                    <a:pt x="2002" y="134"/>
                    <a:pt x="1868" y="0"/>
                    <a:pt x="1735" y="0"/>
                  </a:cubicBezTo>
                  <a:close/>
                </a:path>
              </a:pathLst>
            </a:custGeom>
            <a:solidFill>
              <a:srgbClr val="12D7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22"/>
            <p:cNvSpPr/>
            <p:nvPr/>
          </p:nvSpPr>
          <p:spPr>
            <a:xfrm>
              <a:off x="8169475" y="1543450"/>
              <a:ext cx="296900" cy="12550"/>
            </a:xfrm>
            <a:custGeom>
              <a:rect b="b" l="l" r="r" t="t"/>
              <a:pathLst>
                <a:path extrusionOk="0" h="502" w="11876">
                  <a:moveTo>
                    <a:pt x="234" y="1"/>
                  </a:moveTo>
                  <a:cubicBezTo>
                    <a:pt x="101" y="1"/>
                    <a:pt x="1" y="134"/>
                    <a:pt x="1" y="268"/>
                  </a:cubicBezTo>
                  <a:cubicBezTo>
                    <a:pt x="1" y="401"/>
                    <a:pt x="101" y="501"/>
                    <a:pt x="234" y="501"/>
                  </a:cubicBezTo>
                  <a:lnTo>
                    <a:pt x="11609" y="501"/>
                  </a:lnTo>
                  <a:cubicBezTo>
                    <a:pt x="11742" y="501"/>
                    <a:pt x="11876" y="401"/>
                    <a:pt x="11876" y="268"/>
                  </a:cubicBezTo>
                  <a:cubicBezTo>
                    <a:pt x="11876" y="134"/>
                    <a:pt x="11742" y="1"/>
                    <a:pt x="11609" y="1"/>
                  </a:cubicBezTo>
                  <a:close/>
                </a:path>
              </a:pathLst>
            </a:custGeom>
            <a:solidFill>
              <a:srgbClr val="12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22"/>
            <p:cNvSpPr/>
            <p:nvPr/>
          </p:nvSpPr>
          <p:spPr>
            <a:xfrm>
              <a:off x="8470525" y="1543450"/>
              <a:ext cx="94275" cy="12550"/>
            </a:xfrm>
            <a:custGeom>
              <a:rect b="b" l="l" r="r" t="t"/>
              <a:pathLst>
                <a:path extrusionOk="0" h="502" w="3771">
                  <a:moveTo>
                    <a:pt x="268" y="1"/>
                  </a:moveTo>
                  <a:cubicBezTo>
                    <a:pt x="134" y="1"/>
                    <a:pt x="1" y="134"/>
                    <a:pt x="1" y="268"/>
                  </a:cubicBezTo>
                  <a:cubicBezTo>
                    <a:pt x="1" y="401"/>
                    <a:pt x="134" y="501"/>
                    <a:pt x="268" y="501"/>
                  </a:cubicBezTo>
                  <a:lnTo>
                    <a:pt x="3537" y="501"/>
                  </a:lnTo>
                  <a:cubicBezTo>
                    <a:pt x="3670" y="501"/>
                    <a:pt x="3770" y="401"/>
                    <a:pt x="3770" y="268"/>
                  </a:cubicBezTo>
                  <a:cubicBezTo>
                    <a:pt x="3770" y="134"/>
                    <a:pt x="3670" y="1"/>
                    <a:pt x="3537" y="1"/>
                  </a:cubicBezTo>
                  <a:close/>
                </a:path>
              </a:pathLst>
            </a:custGeom>
            <a:solidFill>
              <a:srgbClr val="12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22"/>
            <p:cNvSpPr/>
            <p:nvPr/>
          </p:nvSpPr>
          <p:spPr>
            <a:xfrm>
              <a:off x="8502225" y="1576825"/>
              <a:ext cx="62575" cy="11700"/>
            </a:xfrm>
            <a:custGeom>
              <a:rect b="b" l="l" r="r" t="t"/>
              <a:pathLst>
                <a:path extrusionOk="0" h="468" w="2503">
                  <a:moveTo>
                    <a:pt x="234" y="0"/>
                  </a:moveTo>
                  <a:cubicBezTo>
                    <a:pt x="100" y="0"/>
                    <a:pt x="0" y="100"/>
                    <a:pt x="0" y="234"/>
                  </a:cubicBezTo>
                  <a:cubicBezTo>
                    <a:pt x="0" y="367"/>
                    <a:pt x="100" y="467"/>
                    <a:pt x="234" y="467"/>
                  </a:cubicBezTo>
                  <a:lnTo>
                    <a:pt x="2269" y="467"/>
                  </a:lnTo>
                  <a:cubicBezTo>
                    <a:pt x="2402" y="467"/>
                    <a:pt x="2502" y="367"/>
                    <a:pt x="2502" y="234"/>
                  </a:cubicBezTo>
                  <a:cubicBezTo>
                    <a:pt x="2502" y="100"/>
                    <a:pt x="2402" y="0"/>
                    <a:pt x="2269" y="0"/>
                  </a:cubicBezTo>
                  <a:close/>
                </a:path>
              </a:pathLst>
            </a:custGeom>
            <a:solidFill>
              <a:srgbClr val="12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22"/>
            <p:cNvSpPr/>
            <p:nvPr/>
          </p:nvSpPr>
          <p:spPr>
            <a:xfrm>
              <a:off x="8471375" y="1576825"/>
              <a:ext cx="18350" cy="11700"/>
            </a:xfrm>
            <a:custGeom>
              <a:rect b="b" l="l" r="r" t="t"/>
              <a:pathLst>
                <a:path extrusionOk="0" h="468" w="734">
                  <a:moveTo>
                    <a:pt x="234" y="0"/>
                  </a:moveTo>
                  <a:cubicBezTo>
                    <a:pt x="100" y="0"/>
                    <a:pt x="0" y="100"/>
                    <a:pt x="0" y="234"/>
                  </a:cubicBezTo>
                  <a:cubicBezTo>
                    <a:pt x="0" y="367"/>
                    <a:pt x="100" y="467"/>
                    <a:pt x="234" y="467"/>
                  </a:cubicBezTo>
                  <a:lnTo>
                    <a:pt x="467" y="467"/>
                  </a:lnTo>
                  <a:cubicBezTo>
                    <a:pt x="600" y="467"/>
                    <a:pt x="734" y="367"/>
                    <a:pt x="734" y="234"/>
                  </a:cubicBezTo>
                  <a:cubicBezTo>
                    <a:pt x="734" y="100"/>
                    <a:pt x="600" y="0"/>
                    <a:pt x="467" y="0"/>
                  </a:cubicBezTo>
                  <a:close/>
                </a:path>
              </a:pathLst>
            </a:custGeom>
            <a:solidFill>
              <a:srgbClr val="12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22"/>
            <p:cNvSpPr/>
            <p:nvPr/>
          </p:nvSpPr>
          <p:spPr>
            <a:xfrm>
              <a:off x="8397150" y="1576825"/>
              <a:ext cx="56725" cy="11700"/>
            </a:xfrm>
            <a:custGeom>
              <a:rect b="b" l="l" r="r" t="t"/>
              <a:pathLst>
                <a:path extrusionOk="0" h="468" w="2269">
                  <a:moveTo>
                    <a:pt x="234" y="0"/>
                  </a:moveTo>
                  <a:cubicBezTo>
                    <a:pt x="100" y="0"/>
                    <a:pt x="0" y="100"/>
                    <a:pt x="0" y="234"/>
                  </a:cubicBezTo>
                  <a:cubicBezTo>
                    <a:pt x="0" y="367"/>
                    <a:pt x="100" y="467"/>
                    <a:pt x="234" y="467"/>
                  </a:cubicBezTo>
                  <a:lnTo>
                    <a:pt x="2035" y="467"/>
                  </a:lnTo>
                  <a:cubicBezTo>
                    <a:pt x="2168" y="467"/>
                    <a:pt x="2269" y="367"/>
                    <a:pt x="2269" y="234"/>
                  </a:cubicBezTo>
                  <a:cubicBezTo>
                    <a:pt x="2269" y="100"/>
                    <a:pt x="2168" y="0"/>
                    <a:pt x="2035" y="0"/>
                  </a:cubicBezTo>
                  <a:close/>
                </a:path>
              </a:pathLst>
            </a:custGeom>
            <a:solidFill>
              <a:srgbClr val="12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22"/>
            <p:cNvSpPr/>
            <p:nvPr/>
          </p:nvSpPr>
          <p:spPr>
            <a:xfrm>
              <a:off x="8317075" y="1576825"/>
              <a:ext cx="56750" cy="11700"/>
            </a:xfrm>
            <a:custGeom>
              <a:rect b="b" l="l" r="r" t="t"/>
              <a:pathLst>
                <a:path extrusionOk="0" h="468" w="2270">
                  <a:moveTo>
                    <a:pt x="234" y="0"/>
                  </a:moveTo>
                  <a:cubicBezTo>
                    <a:pt x="101" y="0"/>
                    <a:pt x="1" y="100"/>
                    <a:pt x="1" y="234"/>
                  </a:cubicBezTo>
                  <a:cubicBezTo>
                    <a:pt x="1" y="367"/>
                    <a:pt x="101" y="467"/>
                    <a:pt x="234" y="467"/>
                  </a:cubicBezTo>
                  <a:lnTo>
                    <a:pt x="2036" y="467"/>
                  </a:lnTo>
                  <a:cubicBezTo>
                    <a:pt x="2169" y="467"/>
                    <a:pt x="2269" y="367"/>
                    <a:pt x="2269" y="234"/>
                  </a:cubicBezTo>
                  <a:cubicBezTo>
                    <a:pt x="2269" y="100"/>
                    <a:pt x="2169" y="0"/>
                    <a:pt x="2036" y="0"/>
                  </a:cubicBezTo>
                  <a:close/>
                </a:path>
              </a:pathLst>
            </a:custGeom>
            <a:solidFill>
              <a:srgbClr val="12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22"/>
            <p:cNvSpPr/>
            <p:nvPr/>
          </p:nvSpPr>
          <p:spPr>
            <a:xfrm>
              <a:off x="8237025" y="1576825"/>
              <a:ext cx="56725" cy="11700"/>
            </a:xfrm>
            <a:custGeom>
              <a:rect b="b" l="l" r="r" t="t"/>
              <a:pathLst>
                <a:path extrusionOk="0" h="468" w="2269">
                  <a:moveTo>
                    <a:pt x="234" y="0"/>
                  </a:moveTo>
                  <a:cubicBezTo>
                    <a:pt x="101" y="0"/>
                    <a:pt x="1" y="100"/>
                    <a:pt x="1" y="234"/>
                  </a:cubicBezTo>
                  <a:cubicBezTo>
                    <a:pt x="1" y="367"/>
                    <a:pt x="101" y="467"/>
                    <a:pt x="234" y="467"/>
                  </a:cubicBezTo>
                  <a:lnTo>
                    <a:pt x="2035" y="467"/>
                  </a:lnTo>
                  <a:cubicBezTo>
                    <a:pt x="2169" y="467"/>
                    <a:pt x="2269" y="367"/>
                    <a:pt x="2269" y="234"/>
                  </a:cubicBezTo>
                  <a:cubicBezTo>
                    <a:pt x="2269" y="100"/>
                    <a:pt x="2169" y="0"/>
                    <a:pt x="2035" y="0"/>
                  </a:cubicBezTo>
                  <a:close/>
                </a:path>
              </a:pathLst>
            </a:custGeom>
            <a:solidFill>
              <a:srgbClr val="12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22"/>
            <p:cNvSpPr/>
            <p:nvPr/>
          </p:nvSpPr>
          <p:spPr>
            <a:xfrm>
              <a:off x="8237025" y="1616850"/>
              <a:ext cx="481200" cy="11700"/>
            </a:xfrm>
            <a:custGeom>
              <a:rect b="b" l="l" r="r" t="t"/>
              <a:pathLst>
                <a:path extrusionOk="0" h="468" w="19248">
                  <a:moveTo>
                    <a:pt x="234" y="0"/>
                  </a:moveTo>
                  <a:cubicBezTo>
                    <a:pt x="101" y="0"/>
                    <a:pt x="1" y="100"/>
                    <a:pt x="1" y="234"/>
                  </a:cubicBezTo>
                  <a:cubicBezTo>
                    <a:pt x="1" y="367"/>
                    <a:pt x="101" y="467"/>
                    <a:pt x="234" y="467"/>
                  </a:cubicBezTo>
                  <a:lnTo>
                    <a:pt x="19014" y="467"/>
                  </a:lnTo>
                  <a:cubicBezTo>
                    <a:pt x="19148" y="467"/>
                    <a:pt x="19248" y="367"/>
                    <a:pt x="19248" y="234"/>
                  </a:cubicBezTo>
                  <a:cubicBezTo>
                    <a:pt x="19248" y="100"/>
                    <a:pt x="19148" y="0"/>
                    <a:pt x="1901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22"/>
            <p:cNvSpPr/>
            <p:nvPr/>
          </p:nvSpPr>
          <p:spPr>
            <a:xfrm>
              <a:off x="8169475" y="1576825"/>
              <a:ext cx="28375" cy="11700"/>
            </a:xfrm>
            <a:custGeom>
              <a:rect b="b" l="l" r="r" t="t"/>
              <a:pathLst>
                <a:path extrusionOk="0" h="468" w="1135">
                  <a:moveTo>
                    <a:pt x="234" y="0"/>
                  </a:moveTo>
                  <a:cubicBezTo>
                    <a:pt x="101" y="0"/>
                    <a:pt x="1" y="100"/>
                    <a:pt x="1" y="234"/>
                  </a:cubicBezTo>
                  <a:cubicBezTo>
                    <a:pt x="1" y="367"/>
                    <a:pt x="101" y="467"/>
                    <a:pt x="234" y="467"/>
                  </a:cubicBezTo>
                  <a:lnTo>
                    <a:pt x="868" y="467"/>
                  </a:lnTo>
                  <a:cubicBezTo>
                    <a:pt x="1035" y="467"/>
                    <a:pt x="1135" y="367"/>
                    <a:pt x="1135" y="234"/>
                  </a:cubicBezTo>
                  <a:cubicBezTo>
                    <a:pt x="1135" y="100"/>
                    <a:pt x="1035" y="0"/>
                    <a:pt x="868" y="0"/>
                  </a:cubicBezTo>
                  <a:close/>
                </a:path>
              </a:pathLst>
            </a:custGeom>
            <a:solidFill>
              <a:srgbClr val="12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22"/>
            <p:cNvSpPr/>
            <p:nvPr/>
          </p:nvSpPr>
          <p:spPr>
            <a:xfrm>
              <a:off x="8169475" y="1616850"/>
              <a:ext cx="28375" cy="11700"/>
            </a:xfrm>
            <a:custGeom>
              <a:rect b="b" l="l" r="r" t="t"/>
              <a:pathLst>
                <a:path extrusionOk="0" h="468" w="1135">
                  <a:moveTo>
                    <a:pt x="234" y="0"/>
                  </a:moveTo>
                  <a:cubicBezTo>
                    <a:pt x="101" y="0"/>
                    <a:pt x="1" y="100"/>
                    <a:pt x="1" y="234"/>
                  </a:cubicBezTo>
                  <a:cubicBezTo>
                    <a:pt x="1" y="367"/>
                    <a:pt x="101" y="467"/>
                    <a:pt x="234" y="467"/>
                  </a:cubicBezTo>
                  <a:lnTo>
                    <a:pt x="868" y="467"/>
                  </a:lnTo>
                  <a:cubicBezTo>
                    <a:pt x="1035" y="467"/>
                    <a:pt x="1135" y="367"/>
                    <a:pt x="1135" y="234"/>
                  </a:cubicBezTo>
                  <a:cubicBezTo>
                    <a:pt x="1135" y="100"/>
                    <a:pt x="1035" y="0"/>
                    <a:pt x="868" y="0"/>
                  </a:cubicBezTo>
                  <a:close/>
                </a:path>
              </a:pathLst>
            </a:custGeom>
            <a:solidFill>
              <a:srgbClr val="12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22"/>
            <p:cNvSpPr/>
            <p:nvPr/>
          </p:nvSpPr>
          <p:spPr>
            <a:xfrm>
              <a:off x="8169475" y="1656875"/>
              <a:ext cx="28375" cy="11700"/>
            </a:xfrm>
            <a:custGeom>
              <a:rect b="b" l="l" r="r" t="t"/>
              <a:pathLst>
                <a:path extrusionOk="0" h="468" w="1135">
                  <a:moveTo>
                    <a:pt x="234" y="0"/>
                  </a:moveTo>
                  <a:cubicBezTo>
                    <a:pt x="101" y="0"/>
                    <a:pt x="1" y="101"/>
                    <a:pt x="1" y="234"/>
                  </a:cubicBezTo>
                  <a:cubicBezTo>
                    <a:pt x="1" y="367"/>
                    <a:pt x="101" y="467"/>
                    <a:pt x="234" y="467"/>
                  </a:cubicBezTo>
                  <a:lnTo>
                    <a:pt x="868" y="467"/>
                  </a:lnTo>
                  <a:cubicBezTo>
                    <a:pt x="1035" y="467"/>
                    <a:pt x="1135" y="367"/>
                    <a:pt x="1135" y="234"/>
                  </a:cubicBezTo>
                  <a:cubicBezTo>
                    <a:pt x="1135" y="101"/>
                    <a:pt x="1035" y="0"/>
                    <a:pt x="868" y="0"/>
                  </a:cubicBezTo>
                  <a:close/>
                </a:path>
              </a:pathLst>
            </a:custGeom>
            <a:solidFill>
              <a:srgbClr val="12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22"/>
            <p:cNvSpPr/>
            <p:nvPr/>
          </p:nvSpPr>
          <p:spPr>
            <a:xfrm>
              <a:off x="8747400" y="1616850"/>
              <a:ext cx="70900" cy="11700"/>
            </a:xfrm>
            <a:custGeom>
              <a:rect b="b" l="l" r="r" t="t"/>
              <a:pathLst>
                <a:path extrusionOk="0" h="468" w="2836">
                  <a:moveTo>
                    <a:pt x="267" y="0"/>
                  </a:moveTo>
                  <a:cubicBezTo>
                    <a:pt x="134" y="0"/>
                    <a:pt x="0" y="100"/>
                    <a:pt x="0" y="234"/>
                  </a:cubicBezTo>
                  <a:cubicBezTo>
                    <a:pt x="0" y="367"/>
                    <a:pt x="134" y="467"/>
                    <a:pt x="267" y="467"/>
                  </a:cubicBezTo>
                  <a:lnTo>
                    <a:pt x="2602" y="467"/>
                  </a:lnTo>
                  <a:cubicBezTo>
                    <a:pt x="2736" y="467"/>
                    <a:pt x="2836" y="367"/>
                    <a:pt x="2836" y="234"/>
                  </a:cubicBezTo>
                  <a:cubicBezTo>
                    <a:pt x="2836" y="100"/>
                    <a:pt x="2736" y="0"/>
                    <a:pt x="260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22"/>
            <p:cNvSpPr/>
            <p:nvPr/>
          </p:nvSpPr>
          <p:spPr>
            <a:xfrm>
              <a:off x="8235350" y="1656875"/>
              <a:ext cx="203525" cy="11700"/>
            </a:xfrm>
            <a:custGeom>
              <a:rect b="b" l="l" r="r" t="t"/>
              <a:pathLst>
                <a:path extrusionOk="0" h="468" w="8141">
                  <a:moveTo>
                    <a:pt x="234" y="0"/>
                  </a:moveTo>
                  <a:cubicBezTo>
                    <a:pt x="101" y="0"/>
                    <a:pt x="1" y="101"/>
                    <a:pt x="1" y="234"/>
                  </a:cubicBezTo>
                  <a:cubicBezTo>
                    <a:pt x="1" y="367"/>
                    <a:pt x="101" y="467"/>
                    <a:pt x="234" y="467"/>
                  </a:cubicBezTo>
                  <a:lnTo>
                    <a:pt x="7873" y="467"/>
                  </a:lnTo>
                  <a:cubicBezTo>
                    <a:pt x="8007" y="467"/>
                    <a:pt x="8140" y="367"/>
                    <a:pt x="8140" y="234"/>
                  </a:cubicBezTo>
                  <a:cubicBezTo>
                    <a:pt x="8140" y="101"/>
                    <a:pt x="8007" y="0"/>
                    <a:pt x="7873"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22"/>
            <p:cNvSpPr/>
            <p:nvPr/>
          </p:nvSpPr>
          <p:spPr>
            <a:xfrm>
              <a:off x="8502225" y="1708575"/>
              <a:ext cx="229350" cy="12525"/>
            </a:xfrm>
            <a:custGeom>
              <a:rect b="b" l="l" r="r" t="t"/>
              <a:pathLst>
                <a:path extrusionOk="0" h="501" w="9174">
                  <a:moveTo>
                    <a:pt x="234" y="1"/>
                  </a:moveTo>
                  <a:cubicBezTo>
                    <a:pt x="100" y="1"/>
                    <a:pt x="0" y="134"/>
                    <a:pt x="0" y="267"/>
                  </a:cubicBezTo>
                  <a:cubicBezTo>
                    <a:pt x="0" y="401"/>
                    <a:pt x="100" y="501"/>
                    <a:pt x="234" y="501"/>
                  </a:cubicBezTo>
                  <a:lnTo>
                    <a:pt x="8940" y="501"/>
                  </a:lnTo>
                  <a:cubicBezTo>
                    <a:pt x="9073" y="501"/>
                    <a:pt x="9173" y="401"/>
                    <a:pt x="9173" y="267"/>
                  </a:cubicBezTo>
                  <a:cubicBezTo>
                    <a:pt x="9173" y="134"/>
                    <a:pt x="9073" y="1"/>
                    <a:pt x="894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22"/>
            <p:cNvSpPr/>
            <p:nvPr/>
          </p:nvSpPr>
          <p:spPr>
            <a:xfrm>
              <a:off x="8656500" y="1681050"/>
              <a:ext cx="75075" cy="12550"/>
            </a:xfrm>
            <a:custGeom>
              <a:rect b="b" l="l" r="r" t="t"/>
              <a:pathLst>
                <a:path extrusionOk="0" h="502" w="3003">
                  <a:moveTo>
                    <a:pt x="267" y="1"/>
                  </a:moveTo>
                  <a:cubicBezTo>
                    <a:pt x="134" y="1"/>
                    <a:pt x="0" y="101"/>
                    <a:pt x="0" y="268"/>
                  </a:cubicBezTo>
                  <a:cubicBezTo>
                    <a:pt x="0" y="401"/>
                    <a:pt x="134" y="501"/>
                    <a:pt x="267" y="501"/>
                  </a:cubicBezTo>
                  <a:lnTo>
                    <a:pt x="2769" y="501"/>
                  </a:lnTo>
                  <a:cubicBezTo>
                    <a:pt x="2902" y="501"/>
                    <a:pt x="3002" y="401"/>
                    <a:pt x="3002" y="268"/>
                  </a:cubicBezTo>
                  <a:cubicBezTo>
                    <a:pt x="3002" y="101"/>
                    <a:pt x="2902" y="1"/>
                    <a:pt x="276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22"/>
            <p:cNvSpPr/>
            <p:nvPr/>
          </p:nvSpPr>
          <p:spPr>
            <a:xfrm>
              <a:off x="8169475" y="1430875"/>
              <a:ext cx="240200" cy="12550"/>
            </a:xfrm>
            <a:custGeom>
              <a:rect b="b" l="l" r="r" t="t"/>
              <a:pathLst>
                <a:path extrusionOk="0" h="502" w="9608">
                  <a:moveTo>
                    <a:pt x="234" y="1"/>
                  </a:moveTo>
                  <a:cubicBezTo>
                    <a:pt x="101" y="1"/>
                    <a:pt x="1" y="101"/>
                    <a:pt x="1" y="234"/>
                  </a:cubicBezTo>
                  <a:cubicBezTo>
                    <a:pt x="1" y="368"/>
                    <a:pt x="101" y="501"/>
                    <a:pt x="234" y="501"/>
                  </a:cubicBezTo>
                  <a:lnTo>
                    <a:pt x="9341" y="501"/>
                  </a:lnTo>
                  <a:cubicBezTo>
                    <a:pt x="9474" y="501"/>
                    <a:pt x="9608" y="368"/>
                    <a:pt x="9608" y="234"/>
                  </a:cubicBezTo>
                  <a:cubicBezTo>
                    <a:pt x="9608" y="101"/>
                    <a:pt x="9474" y="1"/>
                    <a:pt x="934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22"/>
            <p:cNvSpPr/>
            <p:nvPr/>
          </p:nvSpPr>
          <p:spPr>
            <a:xfrm>
              <a:off x="8169475" y="1821150"/>
              <a:ext cx="387800" cy="11700"/>
            </a:xfrm>
            <a:custGeom>
              <a:rect b="b" l="l" r="r" t="t"/>
              <a:pathLst>
                <a:path extrusionOk="0" h="468" w="15512">
                  <a:moveTo>
                    <a:pt x="234" y="1"/>
                  </a:moveTo>
                  <a:cubicBezTo>
                    <a:pt x="101" y="1"/>
                    <a:pt x="1" y="101"/>
                    <a:pt x="1" y="234"/>
                  </a:cubicBezTo>
                  <a:cubicBezTo>
                    <a:pt x="1" y="368"/>
                    <a:pt x="101" y="468"/>
                    <a:pt x="234" y="468"/>
                  </a:cubicBezTo>
                  <a:lnTo>
                    <a:pt x="15278" y="468"/>
                  </a:lnTo>
                  <a:cubicBezTo>
                    <a:pt x="15412" y="468"/>
                    <a:pt x="15512" y="368"/>
                    <a:pt x="15512" y="234"/>
                  </a:cubicBezTo>
                  <a:cubicBezTo>
                    <a:pt x="15512" y="101"/>
                    <a:pt x="15412" y="1"/>
                    <a:pt x="1527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22"/>
            <p:cNvSpPr/>
            <p:nvPr/>
          </p:nvSpPr>
          <p:spPr>
            <a:xfrm>
              <a:off x="8522225" y="1749450"/>
              <a:ext cx="115125" cy="11700"/>
            </a:xfrm>
            <a:custGeom>
              <a:rect b="b" l="l" r="r" t="t"/>
              <a:pathLst>
                <a:path extrusionOk="0" h="468" w="4605">
                  <a:moveTo>
                    <a:pt x="268" y="0"/>
                  </a:moveTo>
                  <a:cubicBezTo>
                    <a:pt x="134" y="0"/>
                    <a:pt x="1" y="100"/>
                    <a:pt x="1" y="234"/>
                  </a:cubicBezTo>
                  <a:cubicBezTo>
                    <a:pt x="1" y="367"/>
                    <a:pt x="134" y="467"/>
                    <a:pt x="268" y="467"/>
                  </a:cubicBezTo>
                  <a:lnTo>
                    <a:pt x="4371" y="467"/>
                  </a:lnTo>
                  <a:cubicBezTo>
                    <a:pt x="4504" y="467"/>
                    <a:pt x="4604" y="367"/>
                    <a:pt x="4604" y="234"/>
                  </a:cubicBezTo>
                  <a:cubicBezTo>
                    <a:pt x="4604" y="100"/>
                    <a:pt x="4504" y="0"/>
                    <a:pt x="4371" y="0"/>
                  </a:cubicBezTo>
                  <a:close/>
                </a:path>
              </a:pathLst>
            </a:custGeom>
            <a:solidFill>
              <a:srgbClr val="12D7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22"/>
            <p:cNvSpPr/>
            <p:nvPr/>
          </p:nvSpPr>
          <p:spPr>
            <a:xfrm>
              <a:off x="8675675" y="1749450"/>
              <a:ext cx="153475" cy="11700"/>
            </a:xfrm>
            <a:custGeom>
              <a:rect b="b" l="l" r="r" t="t"/>
              <a:pathLst>
                <a:path extrusionOk="0" h="468" w="6139">
                  <a:moveTo>
                    <a:pt x="234" y="0"/>
                  </a:moveTo>
                  <a:cubicBezTo>
                    <a:pt x="101" y="0"/>
                    <a:pt x="1" y="100"/>
                    <a:pt x="1" y="234"/>
                  </a:cubicBezTo>
                  <a:cubicBezTo>
                    <a:pt x="1" y="367"/>
                    <a:pt x="101" y="467"/>
                    <a:pt x="234" y="467"/>
                  </a:cubicBezTo>
                  <a:lnTo>
                    <a:pt x="5905" y="467"/>
                  </a:lnTo>
                  <a:cubicBezTo>
                    <a:pt x="6038" y="467"/>
                    <a:pt x="6138" y="367"/>
                    <a:pt x="6138" y="234"/>
                  </a:cubicBezTo>
                  <a:cubicBezTo>
                    <a:pt x="6138" y="100"/>
                    <a:pt x="6038" y="0"/>
                    <a:pt x="5905" y="0"/>
                  </a:cubicBezTo>
                  <a:close/>
                </a:path>
              </a:pathLst>
            </a:custGeom>
            <a:solidFill>
              <a:srgbClr val="12D7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22"/>
            <p:cNvSpPr/>
            <p:nvPr/>
          </p:nvSpPr>
          <p:spPr>
            <a:xfrm>
              <a:off x="8675675" y="1806150"/>
              <a:ext cx="153475" cy="12525"/>
            </a:xfrm>
            <a:custGeom>
              <a:rect b="b" l="l" r="r" t="t"/>
              <a:pathLst>
                <a:path extrusionOk="0" h="501" w="6139">
                  <a:moveTo>
                    <a:pt x="234" y="0"/>
                  </a:moveTo>
                  <a:cubicBezTo>
                    <a:pt x="101" y="0"/>
                    <a:pt x="1" y="134"/>
                    <a:pt x="1" y="267"/>
                  </a:cubicBezTo>
                  <a:cubicBezTo>
                    <a:pt x="1" y="401"/>
                    <a:pt x="101" y="501"/>
                    <a:pt x="234" y="501"/>
                  </a:cubicBezTo>
                  <a:lnTo>
                    <a:pt x="5905" y="501"/>
                  </a:lnTo>
                  <a:cubicBezTo>
                    <a:pt x="6038" y="501"/>
                    <a:pt x="6138" y="401"/>
                    <a:pt x="6138" y="267"/>
                  </a:cubicBezTo>
                  <a:cubicBezTo>
                    <a:pt x="6138" y="134"/>
                    <a:pt x="6038" y="0"/>
                    <a:pt x="5905" y="0"/>
                  </a:cubicBezTo>
                  <a:close/>
                </a:path>
              </a:pathLst>
            </a:custGeom>
            <a:solidFill>
              <a:srgbClr val="12D7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22"/>
            <p:cNvSpPr/>
            <p:nvPr/>
          </p:nvSpPr>
          <p:spPr>
            <a:xfrm>
              <a:off x="8169475" y="1860350"/>
              <a:ext cx="58400" cy="12525"/>
            </a:xfrm>
            <a:custGeom>
              <a:rect b="b" l="l" r="r" t="t"/>
              <a:pathLst>
                <a:path extrusionOk="0" h="501" w="2336">
                  <a:moveTo>
                    <a:pt x="234" y="1"/>
                  </a:moveTo>
                  <a:cubicBezTo>
                    <a:pt x="101" y="1"/>
                    <a:pt x="1" y="101"/>
                    <a:pt x="1" y="267"/>
                  </a:cubicBezTo>
                  <a:cubicBezTo>
                    <a:pt x="1" y="401"/>
                    <a:pt x="101" y="501"/>
                    <a:pt x="234" y="501"/>
                  </a:cubicBezTo>
                  <a:lnTo>
                    <a:pt x="2102" y="501"/>
                  </a:lnTo>
                  <a:cubicBezTo>
                    <a:pt x="2236" y="501"/>
                    <a:pt x="2336" y="401"/>
                    <a:pt x="2336" y="267"/>
                  </a:cubicBezTo>
                  <a:cubicBezTo>
                    <a:pt x="2336" y="101"/>
                    <a:pt x="2236" y="1"/>
                    <a:pt x="2102" y="1"/>
                  </a:cubicBezTo>
                  <a:close/>
                </a:path>
              </a:pathLst>
            </a:custGeom>
            <a:solidFill>
              <a:srgbClr val="12D7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22"/>
            <p:cNvSpPr/>
            <p:nvPr/>
          </p:nvSpPr>
          <p:spPr>
            <a:xfrm>
              <a:off x="8242875" y="1860350"/>
              <a:ext cx="361100" cy="12525"/>
            </a:xfrm>
            <a:custGeom>
              <a:rect b="b" l="l" r="r" t="t"/>
              <a:pathLst>
                <a:path extrusionOk="0" h="501" w="14444">
                  <a:moveTo>
                    <a:pt x="267" y="1"/>
                  </a:moveTo>
                  <a:cubicBezTo>
                    <a:pt x="134" y="1"/>
                    <a:pt x="0" y="101"/>
                    <a:pt x="0" y="267"/>
                  </a:cubicBezTo>
                  <a:cubicBezTo>
                    <a:pt x="0" y="401"/>
                    <a:pt x="134" y="501"/>
                    <a:pt x="267" y="501"/>
                  </a:cubicBezTo>
                  <a:lnTo>
                    <a:pt x="14210" y="501"/>
                  </a:lnTo>
                  <a:cubicBezTo>
                    <a:pt x="14344" y="501"/>
                    <a:pt x="14444" y="401"/>
                    <a:pt x="14444" y="267"/>
                  </a:cubicBezTo>
                  <a:cubicBezTo>
                    <a:pt x="14444" y="101"/>
                    <a:pt x="14344" y="1"/>
                    <a:pt x="14210" y="1"/>
                  </a:cubicBezTo>
                  <a:close/>
                </a:path>
              </a:pathLst>
            </a:custGeom>
            <a:solidFill>
              <a:srgbClr val="12D7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3" name="Google Shape;463;p22"/>
          <p:cNvSpPr txBox="1"/>
          <p:nvPr>
            <p:ph type="ctrTitle"/>
          </p:nvPr>
        </p:nvSpPr>
        <p:spPr>
          <a:xfrm>
            <a:off x="1887750" y="611725"/>
            <a:ext cx="5368500" cy="864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5200"/>
              <a:buNone/>
              <a:defRPr sz="65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464" name="Google Shape;464;p22"/>
          <p:cNvSpPr txBox="1"/>
          <p:nvPr>
            <p:ph idx="1" type="subTitle"/>
          </p:nvPr>
        </p:nvSpPr>
        <p:spPr>
          <a:xfrm>
            <a:off x="3044675" y="2305050"/>
            <a:ext cx="3054900" cy="1019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465" name="Google Shape;465;p22"/>
          <p:cNvSpPr txBox="1"/>
          <p:nvPr/>
        </p:nvSpPr>
        <p:spPr>
          <a:xfrm>
            <a:off x="2228550" y="4151400"/>
            <a:ext cx="4686900" cy="417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sz="1200">
                <a:solidFill>
                  <a:schemeClr val="accent1"/>
                </a:solidFill>
                <a:latin typeface="Roboto"/>
                <a:ea typeface="Roboto"/>
                <a:cs typeface="Roboto"/>
                <a:sym typeface="Roboto"/>
              </a:rPr>
              <a:t>CREDITS</a:t>
            </a:r>
            <a:r>
              <a:rPr lang="en" sz="1200">
                <a:solidFill>
                  <a:schemeClr val="dk1"/>
                </a:solidFill>
                <a:latin typeface="Roboto"/>
                <a:ea typeface="Roboto"/>
                <a:cs typeface="Roboto"/>
                <a:sym typeface="Roboto"/>
              </a:rPr>
              <a:t>: This presentation template was created by</a:t>
            </a:r>
            <a:r>
              <a:rPr lang="en" sz="1200">
                <a:solidFill>
                  <a:schemeClr val="accent1"/>
                </a:solidFill>
                <a:latin typeface="Roboto"/>
                <a:ea typeface="Roboto"/>
                <a:cs typeface="Roboto"/>
                <a:sym typeface="Roboto"/>
              </a:rPr>
              <a:t> </a:t>
            </a:r>
            <a:r>
              <a:rPr b="1" lang="en" sz="1200">
                <a:solidFill>
                  <a:schemeClr val="accent1"/>
                </a:solidFill>
                <a:uFill>
                  <a:noFill/>
                </a:uFill>
                <a:latin typeface="Roboto"/>
                <a:ea typeface="Roboto"/>
                <a:cs typeface="Roboto"/>
                <a:sym typeface="Roboto"/>
                <a:hlinkClick r:id="rId2">
                  <a:extLst>
                    <a:ext uri="{A12FA001-AC4F-418D-AE19-62706E023703}">
                      <ahyp:hlinkClr val="tx"/>
                    </a:ext>
                  </a:extLst>
                </a:hlinkClick>
              </a:rPr>
              <a:t>Slidesgo</a:t>
            </a:r>
            <a:r>
              <a:rPr lang="en" sz="1200">
                <a:solidFill>
                  <a:schemeClr val="dk1"/>
                </a:solidFill>
                <a:latin typeface="Roboto"/>
                <a:ea typeface="Roboto"/>
                <a:cs typeface="Roboto"/>
                <a:sym typeface="Roboto"/>
              </a:rPr>
              <a:t>, including icons by </a:t>
            </a:r>
            <a:r>
              <a:rPr b="1" lang="en" sz="1200">
                <a:solidFill>
                  <a:schemeClr val="accent1"/>
                </a:solidFill>
                <a:uFill>
                  <a:noFill/>
                </a:uFill>
                <a:latin typeface="Roboto"/>
                <a:ea typeface="Roboto"/>
                <a:cs typeface="Roboto"/>
                <a:sym typeface="Roboto"/>
                <a:hlinkClick r:id="rId3">
                  <a:extLst>
                    <a:ext uri="{A12FA001-AC4F-418D-AE19-62706E023703}">
                      <ahyp:hlinkClr val="tx"/>
                    </a:ext>
                  </a:extLst>
                </a:hlinkClick>
              </a:rPr>
              <a:t>Flaticon</a:t>
            </a:r>
            <a:r>
              <a:rPr lang="en" sz="1200">
                <a:solidFill>
                  <a:schemeClr val="dk1"/>
                </a:solidFill>
                <a:latin typeface="Roboto"/>
                <a:ea typeface="Roboto"/>
                <a:cs typeface="Roboto"/>
                <a:sym typeface="Roboto"/>
              </a:rPr>
              <a:t>, infographics &amp; images by </a:t>
            </a:r>
            <a:r>
              <a:rPr b="1" lang="en" sz="1200">
                <a:solidFill>
                  <a:schemeClr val="accent1"/>
                </a:solidFill>
                <a:uFill>
                  <a:noFill/>
                </a:uFill>
                <a:latin typeface="Roboto"/>
                <a:ea typeface="Roboto"/>
                <a:cs typeface="Roboto"/>
                <a:sym typeface="Roboto"/>
                <a:hlinkClick r:id="rId4">
                  <a:extLst>
                    <a:ext uri="{A12FA001-AC4F-418D-AE19-62706E023703}">
                      <ahyp:hlinkClr val="tx"/>
                    </a:ext>
                  </a:extLst>
                </a:hlinkClick>
              </a:rPr>
              <a:t>Freepik</a:t>
            </a:r>
            <a:r>
              <a:rPr lang="en" sz="1200">
                <a:solidFill>
                  <a:schemeClr val="accent1"/>
                </a:solidFill>
                <a:latin typeface="Roboto"/>
                <a:ea typeface="Roboto"/>
                <a:cs typeface="Roboto"/>
                <a:sym typeface="Roboto"/>
              </a:rPr>
              <a:t> </a:t>
            </a:r>
            <a:endParaRPr sz="1200">
              <a:solidFill>
                <a:schemeClr val="accent1"/>
              </a:solidFill>
              <a:latin typeface="Roboto"/>
              <a:ea typeface="Roboto"/>
              <a:cs typeface="Roboto"/>
              <a:sym typeface="Roboto"/>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8">
    <p:spTree>
      <p:nvGrpSpPr>
        <p:cNvPr id="466" name="Shape 466"/>
        <p:cNvGrpSpPr/>
        <p:nvPr/>
      </p:nvGrpSpPr>
      <p:grpSpPr>
        <a:xfrm>
          <a:off x="0" y="0"/>
          <a:ext cx="0" cy="0"/>
          <a:chOff x="0" y="0"/>
          <a:chExt cx="0" cy="0"/>
        </a:xfrm>
      </p:grpSpPr>
      <p:grpSp>
        <p:nvGrpSpPr>
          <p:cNvPr id="467" name="Google Shape;467;p23"/>
          <p:cNvGrpSpPr/>
          <p:nvPr/>
        </p:nvGrpSpPr>
        <p:grpSpPr>
          <a:xfrm>
            <a:off x="0" y="4569046"/>
            <a:ext cx="1022509" cy="572747"/>
            <a:chOff x="-77" y="3784091"/>
            <a:chExt cx="2423582" cy="1357541"/>
          </a:xfrm>
        </p:grpSpPr>
        <p:sp>
          <p:nvSpPr>
            <p:cNvPr id="468" name="Google Shape;468;p23"/>
            <p:cNvSpPr/>
            <p:nvPr/>
          </p:nvSpPr>
          <p:spPr>
            <a:xfrm>
              <a:off x="-77" y="4201246"/>
              <a:ext cx="1609391" cy="940370"/>
            </a:xfrm>
            <a:custGeom>
              <a:rect b="b" l="l" r="r" t="t"/>
              <a:pathLst>
                <a:path extrusionOk="0" h="19530" w="33428">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23"/>
            <p:cNvSpPr/>
            <p:nvPr/>
          </p:nvSpPr>
          <p:spPr>
            <a:xfrm>
              <a:off x="313483" y="3784091"/>
              <a:ext cx="1410360" cy="1357541"/>
            </a:xfrm>
            <a:custGeom>
              <a:rect b="b" l="l" r="r" t="t"/>
              <a:pathLst>
                <a:path extrusionOk="0" h="28194" w="29294">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23"/>
            <p:cNvSpPr/>
            <p:nvPr/>
          </p:nvSpPr>
          <p:spPr>
            <a:xfrm>
              <a:off x="626560" y="3887658"/>
              <a:ext cx="1253840" cy="1253970"/>
            </a:xfrm>
            <a:custGeom>
              <a:rect b="b" l="l" r="r" t="t"/>
              <a:pathLst>
                <a:path extrusionOk="0" h="26043" w="26043">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23"/>
            <p:cNvSpPr/>
            <p:nvPr/>
          </p:nvSpPr>
          <p:spPr>
            <a:xfrm>
              <a:off x="940119" y="4201246"/>
              <a:ext cx="1410360" cy="940370"/>
            </a:xfrm>
            <a:custGeom>
              <a:rect b="b" l="l" r="r" t="t"/>
              <a:pathLst>
                <a:path extrusionOk="0" h="19530" w="29294">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23"/>
            <p:cNvSpPr/>
            <p:nvPr/>
          </p:nvSpPr>
          <p:spPr>
            <a:xfrm>
              <a:off x="1253678" y="4514786"/>
              <a:ext cx="1169827" cy="626817"/>
            </a:xfrm>
            <a:custGeom>
              <a:rect b="b" l="l" r="r" t="t"/>
              <a:pathLst>
                <a:path extrusionOk="0" h="13018" w="24298">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3" name="Google Shape;473;p23"/>
          <p:cNvGrpSpPr/>
          <p:nvPr/>
        </p:nvGrpSpPr>
        <p:grpSpPr>
          <a:xfrm rot="10800000">
            <a:off x="8121500" y="-4"/>
            <a:ext cx="1022509" cy="572747"/>
            <a:chOff x="-77" y="3784091"/>
            <a:chExt cx="2423582" cy="1357541"/>
          </a:xfrm>
        </p:grpSpPr>
        <p:sp>
          <p:nvSpPr>
            <p:cNvPr id="474" name="Google Shape;474;p23"/>
            <p:cNvSpPr/>
            <p:nvPr/>
          </p:nvSpPr>
          <p:spPr>
            <a:xfrm>
              <a:off x="-77" y="4201246"/>
              <a:ext cx="1609391" cy="940370"/>
            </a:xfrm>
            <a:custGeom>
              <a:rect b="b" l="l" r="r" t="t"/>
              <a:pathLst>
                <a:path extrusionOk="0" h="19530" w="33428">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23"/>
            <p:cNvSpPr/>
            <p:nvPr/>
          </p:nvSpPr>
          <p:spPr>
            <a:xfrm>
              <a:off x="313483" y="3784091"/>
              <a:ext cx="1410360" cy="1357541"/>
            </a:xfrm>
            <a:custGeom>
              <a:rect b="b" l="l" r="r" t="t"/>
              <a:pathLst>
                <a:path extrusionOk="0" h="28194" w="29294">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23"/>
            <p:cNvSpPr/>
            <p:nvPr/>
          </p:nvSpPr>
          <p:spPr>
            <a:xfrm>
              <a:off x="626560" y="3887658"/>
              <a:ext cx="1253840" cy="1253970"/>
            </a:xfrm>
            <a:custGeom>
              <a:rect b="b" l="l" r="r" t="t"/>
              <a:pathLst>
                <a:path extrusionOk="0" h="26043" w="26043">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23"/>
            <p:cNvSpPr/>
            <p:nvPr/>
          </p:nvSpPr>
          <p:spPr>
            <a:xfrm>
              <a:off x="940119" y="4201246"/>
              <a:ext cx="1410360" cy="940370"/>
            </a:xfrm>
            <a:custGeom>
              <a:rect b="b" l="l" r="r" t="t"/>
              <a:pathLst>
                <a:path extrusionOk="0" h="19530" w="29294">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23"/>
            <p:cNvSpPr/>
            <p:nvPr/>
          </p:nvSpPr>
          <p:spPr>
            <a:xfrm>
              <a:off x="1253678" y="4514786"/>
              <a:ext cx="1169827" cy="626817"/>
            </a:xfrm>
            <a:custGeom>
              <a:rect b="b" l="l" r="r" t="t"/>
              <a:pathLst>
                <a:path extrusionOk="0" h="13018" w="24298">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9" name="Google Shape;479;p23"/>
          <p:cNvGrpSpPr/>
          <p:nvPr/>
        </p:nvGrpSpPr>
        <p:grpSpPr>
          <a:xfrm flipH="1">
            <a:off x="8121500" y="4569896"/>
            <a:ext cx="1022509" cy="572747"/>
            <a:chOff x="-77" y="3784091"/>
            <a:chExt cx="2423582" cy="1357541"/>
          </a:xfrm>
        </p:grpSpPr>
        <p:sp>
          <p:nvSpPr>
            <p:cNvPr id="480" name="Google Shape;480;p23"/>
            <p:cNvSpPr/>
            <p:nvPr/>
          </p:nvSpPr>
          <p:spPr>
            <a:xfrm>
              <a:off x="-77" y="4201246"/>
              <a:ext cx="1609391" cy="940370"/>
            </a:xfrm>
            <a:custGeom>
              <a:rect b="b" l="l" r="r" t="t"/>
              <a:pathLst>
                <a:path extrusionOk="0" h="19530" w="33428">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23"/>
            <p:cNvSpPr/>
            <p:nvPr/>
          </p:nvSpPr>
          <p:spPr>
            <a:xfrm>
              <a:off x="313483" y="3784091"/>
              <a:ext cx="1410360" cy="1357541"/>
            </a:xfrm>
            <a:custGeom>
              <a:rect b="b" l="l" r="r" t="t"/>
              <a:pathLst>
                <a:path extrusionOk="0" h="28194" w="29294">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23"/>
            <p:cNvSpPr/>
            <p:nvPr/>
          </p:nvSpPr>
          <p:spPr>
            <a:xfrm>
              <a:off x="626560" y="3887658"/>
              <a:ext cx="1253840" cy="1253970"/>
            </a:xfrm>
            <a:custGeom>
              <a:rect b="b" l="l" r="r" t="t"/>
              <a:pathLst>
                <a:path extrusionOk="0" h="26043" w="26043">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23"/>
            <p:cNvSpPr/>
            <p:nvPr/>
          </p:nvSpPr>
          <p:spPr>
            <a:xfrm>
              <a:off x="940119" y="4201246"/>
              <a:ext cx="1410360" cy="940370"/>
            </a:xfrm>
            <a:custGeom>
              <a:rect b="b" l="l" r="r" t="t"/>
              <a:pathLst>
                <a:path extrusionOk="0" h="19530" w="29294">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23"/>
            <p:cNvSpPr/>
            <p:nvPr/>
          </p:nvSpPr>
          <p:spPr>
            <a:xfrm>
              <a:off x="1253678" y="4514786"/>
              <a:ext cx="1169827" cy="626817"/>
            </a:xfrm>
            <a:custGeom>
              <a:rect b="b" l="l" r="r" t="t"/>
              <a:pathLst>
                <a:path extrusionOk="0" h="13018" w="24298">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5" name="Google Shape;485;p23"/>
          <p:cNvGrpSpPr/>
          <p:nvPr/>
        </p:nvGrpSpPr>
        <p:grpSpPr>
          <a:xfrm flipH="1" rot="10800000">
            <a:off x="0" y="846"/>
            <a:ext cx="1022509" cy="572747"/>
            <a:chOff x="-77" y="3784091"/>
            <a:chExt cx="2423582" cy="1357541"/>
          </a:xfrm>
        </p:grpSpPr>
        <p:sp>
          <p:nvSpPr>
            <p:cNvPr id="486" name="Google Shape;486;p23"/>
            <p:cNvSpPr/>
            <p:nvPr/>
          </p:nvSpPr>
          <p:spPr>
            <a:xfrm>
              <a:off x="-77" y="4201246"/>
              <a:ext cx="1609391" cy="940370"/>
            </a:xfrm>
            <a:custGeom>
              <a:rect b="b" l="l" r="r" t="t"/>
              <a:pathLst>
                <a:path extrusionOk="0" h="19530" w="33428">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23"/>
            <p:cNvSpPr/>
            <p:nvPr/>
          </p:nvSpPr>
          <p:spPr>
            <a:xfrm>
              <a:off x="313483" y="3784091"/>
              <a:ext cx="1410360" cy="1357541"/>
            </a:xfrm>
            <a:custGeom>
              <a:rect b="b" l="l" r="r" t="t"/>
              <a:pathLst>
                <a:path extrusionOk="0" h="28194" w="29294">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23"/>
            <p:cNvSpPr/>
            <p:nvPr/>
          </p:nvSpPr>
          <p:spPr>
            <a:xfrm>
              <a:off x="626560" y="3887658"/>
              <a:ext cx="1253840" cy="1253970"/>
            </a:xfrm>
            <a:custGeom>
              <a:rect b="b" l="l" r="r" t="t"/>
              <a:pathLst>
                <a:path extrusionOk="0" h="26043" w="26043">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23"/>
            <p:cNvSpPr/>
            <p:nvPr/>
          </p:nvSpPr>
          <p:spPr>
            <a:xfrm>
              <a:off x="940119" y="4201246"/>
              <a:ext cx="1410360" cy="940370"/>
            </a:xfrm>
            <a:custGeom>
              <a:rect b="b" l="l" r="r" t="t"/>
              <a:pathLst>
                <a:path extrusionOk="0" h="19530" w="29294">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23"/>
            <p:cNvSpPr/>
            <p:nvPr/>
          </p:nvSpPr>
          <p:spPr>
            <a:xfrm>
              <a:off x="1253678" y="4514786"/>
              <a:ext cx="1169827" cy="626817"/>
            </a:xfrm>
            <a:custGeom>
              <a:rect b="b" l="l" r="r" t="t"/>
              <a:pathLst>
                <a:path extrusionOk="0" h="13018" w="24298">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8_1">
    <p:spTree>
      <p:nvGrpSpPr>
        <p:cNvPr id="491" name="Shape 491"/>
        <p:cNvGrpSpPr/>
        <p:nvPr/>
      </p:nvGrpSpPr>
      <p:grpSpPr>
        <a:xfrm>
          <a:off x="0" y="0"/>
          <a:ext cx="0" cy="0"/>
          <a:chOff x="0" y="0"/>
          <a:chExt cx="0" cy="0"/>
        </a:xfrm>
      </p:grpSpPr>
      <p:grpSp>
        <p:nvGrpSpPr>
          <p:cNvPr id="492" name="Google Shape;492;p24"/>
          <p:cNvGrpSpPr/>
          <p:nvPr/>
        </p:nvGrpSpPr>
        <p:grpSpPr>
          <a:xfrm flipH="1" rot="5400000">
            <a:off x="-533027" y="3252941"/>
            <a:ext cx="2423582" cy="1357541"/>
            <a:chOff x="-77" y="3784091"/>
            <a:chExt cx="2423582" cy="1357541"/>
          </a:xfrm>
        </p:grpSpPr>
        <p:sp>
          <p:nvSpPr>
            <p:cNvPr id="493" name="Google Shape;493;p24"/>
            <p:cNvSpPr/>
            <p:nvPr/>
          </p:nvSpPr>
          <p:spPr>
            <a:xfrm>
              <a:off x="-77" y="4201246"/>
              <a:ext cx="1609391" cy="940370"/>
            </a:xfrm>
            <a:custGeom>
              <a:rect b="b" l="l" r="r" t="t"/>
              <a:pathLst>
                <a:path extrusionOk="0" h="19530" w="33428">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24"/>
            <p:cNvSpPr/>
            <p:nvPr/>
          </p:nvSpPr>
          <p:spPr>
            <a:xfrm>
              <a:off x="313483" y="3784091"/>
              <a:ext cx="1410360" cy="1357541"/>
            </a:xfrm>
            <a:custGeom>
              <a:rect b="b" l="l" r="r" t="t"/>
              <a:pathLst>
                <a:path extrusionOk="0" h="28194" w="29294">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24"/>
            <p:cNvSpPr/>
            <p:nvPr/>
          </p:nvSpPr>
          <p:spPr>
            <a:xfrm>
              <a:off x="626560" y="3887658"/>
              <a:ext cx="1253840" cy="1253970"/>
            </a:xfrm>
            <a:custGeom>
              <a:rect b="b" l="l" r="r" t="t"/>
              <a:pathLst>
                <a:path extrusionOk="0" h="26043" w="26043">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24"/>
            <p:cNvSpPr/>
            <p:nvPr/>
          </p:nvSpPr>
          <p:spPr>
            <a:xfrm>
              <a:off x="940119" y="4201246"/>
              <a:ext cx="1410360" cy="940370"/>
            </a:xfrm>
            <a:custGeom>
              <a:rect b="b" l="l" r="r" t="t"/>
              <a:pathLst>
                <a:path extrusionOk="0" h="19530" w="29294">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24"/>
            <p:cNvSpPr/>
            <p:nvPr/>
          </p:nvSpPr>
          <p:spPr>
            <a:xfrm>
              <a:off x="1253678" y="4514786"/>
              <a:ext cx="1169827" cy="626817"/>
            </a:xfrm>
            <a:custGeom>
              <a:rect b="b" l="l" r="r" t="t"/>
              <a:pathLst>
                <a:path extrusionOk="0" h="13018" w="24298">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8" name="Google Shape;498;p24"/>
          <p:cNvGrpSpPr/>
          <p:nvPr/>
        </p:nvGrpSpPr>
        <p:grpSpPr>
          <a:xfrm flipH="1" rot="-5400000">
            <a:off x="7253448" y="533016"/>
            <a:ext cx="2423582" cy="1357541"/>
            <a:chOff x="-77" y="3784091"/>
            <a:chExt cx="2423582" cy="1357541"/>
          </a:xfrm>
        </p:grpSpPr>
        <p:sp>
          <p:nvSpPr>
            <p:cNvPr id="499" name="Google Shape;499;p24"/>
            <p:cNvSpPr/>
            <p:nvPr/>
          </p:nvSpPr>
          <p:spPr>
            <a:xfrm>
              <a:off x="-77" y="4201246"/>
              <a:ext cx="1609391" cy="940370"/>
            </a:xfrm>
            <a:custGeom>
              <a:rect b="b" l="l" r="r" t="t"/>
              <a:pathLst>
                <a:path extrusionOk="0" h="19530" w="33428">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24"/>
            <p:cNvSpPr/>
            <p:nvPr/>
          </p:nvSpPr>
          <p:spPr>
            <a:xfrm>
              <a:off x="313483" y="3784091"/>
              <a:ext cx="1410360" cy="1357541"/>
            </a:xfrm>
            <a:custGeom>
              <a:rect b="b" l="l" r="r" t="t"/>
              <a:pathLst>
                <a:path extrusionOk="0" h="28194" w="29294">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24"/>
            <p:cNvSpPr/>
            <p:nvPr/>
          </p:nvSpPr>
          <p:spPr>
            <a:xfrm>
              <a:off x="626560" y="3887658"/>
              <a:ext cx="1253840" cy="1253970"/>
            </a:xfrm>
            <a:custGeom>
              <a:rect b="b" l="l" r="r" t="t"/>
              <a:pathLst>
                <a:path extrusionOk="0" h="26043" w="26043">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24"/>
            <p:cNvSpPr/>
            <p:nvPr/>
          </p:nvSpPr>
          <p:spPr>
            <a:xfrm>
              <a:off x="940119" y="4201246"/>
              <a:ext cx="1410360" cy="940370"/>
            </a:xfrm>
            <a:custGeom>
              <a:rect b="b" l="l" r="r" t="t"/>
              <a:pathLst>
                <a:path extrusionOk="0" h="19530" w="29294">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24"/>
            <p:cNvSpPr/>
            <p:nvPr/>
          </p:nvSpPr>
          <p:spPr>
            <a:xfrm>
              <a:off x="1253678" y="4514786"/>
              <a:ext cx="1169827" cy="626817"/>
            </a:xfrm>
            <a:custGeom>
              <a:rect b="b" l="l" r="r" t="t"/>
              <a:pathLst>
                <a:path extrusionOk="0" h="13018" w="24298">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1" name="Shape 21"/>
        <p:cNvGrpSpPr/>
        <p:nvPr/>
      </p:nvGrpSpPr>
      <p:grpSpPr>
        <a:xfrm>
          <a:off x="0" y="0"/>
          <a:ext cx="0" cy="0"/>
          <a:chOff x="0" y="0"/>
          <a:chExt cx="0" cy="0"/>
        </a:xfrm>
      </p:grpSpPr>
      <p:sp>
        <p:nvSpPr>
          <p:cNvPr id="22" name="Google Shape;22;p4"/>
          <p:cNvSpPr txBox="1"/>
          <p:nvPr>
            <p:ph type="title"/>
          </p:nvPr>
        </p:nvSpPr>
        <p:spPr>
          <a:xfrm>
            <a:off x="720000" y="540000"/>
            <a:ext cx="77040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3" name="Google Shape;23;p4"/>
          <p:cNvSpPr txBox="1"/>
          <p:nvPr>
            <p:ph idx="1" type="body"/>
          </p:nvPr>
        </p:nvSpPr>
        <p:spPr>
          <a:xfrm>
            <a:off x="720000" y="1104850"/>
            <a:ext cx="7890600" cy="3143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Font typeface="Livvic"/>
              <a:buChar char="●"/>
              <a:defRPr sz="1200"/>
            </a:lvl1pPr>
            <a:lvl2pPr indent="-304800" lvl="1" marL="914400">
              <a:spcBef>
                <a:spcPts val="1600"/>
              </a:spcBef>
              <a:spcAft>
                <a:spcPts val="0"/>
              </a:spcAft>
              <a:buSzPts val="1200"/>
              <a:buFont typeface="Roboto Condensed Light"/>
              <a:buChar char="○"/>
              <a:defRPr sz="1200"/>
            </a:lvl2pPr>
            <a:lvl3pPr indent="-304800" lvl="2" marL="1371600">
              <a:spcBef>
                <a:spcPts val="1600"/>
              </a:spcBef>
              <a:spcAft>
                <a:spcPts val="0"/>
              </a:spcAft>
              <a:buSzPts val="1200"/>
              <a:buFont typeface="Roboto Condensed Light"/>
              <a:buChar char="■"/>
              <a:defRPr sz="1200"/>
            </a:lvl3pPr>
            <a:lvl4pPr indent="-304800" lvl="3" marL="1828800">
              <a:spcBef>
                <a:spcPts val="1600"/>
              </a:spcBef>
              <a:spcAft>
                <a:spcPts val="0"/>
              </a:spcAft>
              <a:buSzPts val="1200"/>
              <a:buFont typeface="Roboto Condensed Light"/>
              <a:buChar char="●"/>
              <a:defRPr sz="1200"/>
            </a:lvl4pPr>
            <a:lvl5pPr indent="-304800" lvl="4" marL="2286000">
              <a:spcBef>
                <a:spcPts val="1600"/>
              </a:spcBef>
              <a:spcAft>
                <a:spcPts val="0"/>
              </a:spcAft>
              <a:buSzPts val="1200"/>
              <a:buFont typeface="Roboto Condensed Light"/>
              <a:buChar char="○"/>
              <a:defRPr sz="1200"/>
            </a:lvl5pPr>
            <a:lvl6pPr indent="-304800" lvl="5" marL="2743200">
              <a:spcBef>
                <a:spcPts val="1600"/>
              </a:spcBef>
              <a:spcAft>
                <a:spcPts val="0"/>
              </a:spcAft>
              <a:buSzPts val="1200"/>
              <a:buFont typeface="Roboto Condensed Light"/>
              <a:buChar char="■"/>
              <a:defRPr sz="1200"/>
            </a:lvl6pPr>
            <a:lvl7pPr indent="-304800" lvl="6" marL="3200400">
              <a:spcBef>
                <a:spcPts val="1600"/>
              </a:spcBef>
              <a:spcAft>
                <a:spcPts val="0"/>
              </a:spcAft>
              <a:buSzPts val="1200"/>
              <a:buFont typeface="Roboto Condensed Light"/>
              <a:buChar char="●"/>
              <a:defRPr sz="1200"/>
            </a:lvl7pPr>
            <a:lvl8pPr indent="-304800" lvl="7" marL="3657600">
              <a:spcBef>
                <a:spcPts val="1600"/>
              </a:spcBef>
              <a:spcAft>
                <a:spcPts val="0"/>
              </a:spcAft>
              <a:buSzPts val="1200"/>
              <a:buFont typeface="Roboto Condensed Light"/>
              <a:buChar char="○"/>
              <a:defRPr sz="1200"/>
            </a:lvl8pPr>
            <a:lvl9pPr indent="-304800" lvl="8" marL="4114800">
              <a:spcBef>
                <a:spcPts val="1600"/>
              </a:spcBef>
              <a:spcAft>
                <a:spcPts val="1600"/>
              </a:spcAft>
              <a:buSzPts val="1200"/>
              <a:buFont typeface="Roboto Condensed Light"/>
              <a:buChar char="■"/>
              <a:defRPr sz="1200"/>
            </a:lvl9pPr>
          </a:lstStyle>
          <a:p/>
        </p:txBody>
      </p:sp>
      <p:grpSp>
        <p:nvGrpSpPr>
          <p:cNvPr id="24" name="Google Shape;24;p4"/>
          <p:cNvGrpSpPr/>
          <p:nvPr/>
        </p:nvGrpSpPr>
        <p:grpSpPr>
          <a:xfrm>
            <a:off x="0" y="4569046"/>
            <a:ext cx="1022509" cy="572747"/>
            <a:chOff x="-77" y="3784091"/>
            <a:chExt cx="2423582" cy="1357541"/>
          </a:xfrm>
        </p:grpSpPr>
        <p:sp>
          <p:nvSpPr>
            <p:cNvPr id="25" name="Google Shape;25;p4"/>
            <p:cNvSpPr/>
            <p:nvPr/>
          </p:nvSpPr>
          <p:spPr>
            <a:xfrm>
              <a:off x="-77" y="4201246"/>
              <a:ext cx="1609391" cy="940370"/>
            </a:xfrm>
            <a:custGeom>
              <a:rect b="b" l="l" r="r" t="t"/>
              <a:pathLst>
                <a:path extrusionOk="0" h="19530" w="33428">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4"/>
            <p:cNvSpPr/>
            <p:nvPr/>
          </p:nvSpPr>
          <p:spPr>
            <a:xfrm>
              <a:off x="313483" y="3784091"/>
              <a:ext cx="1410360" cy="1357541"/>
            </a:xfrm>
            <a:custGeom>
              <a:rect b="b" l="l" r="r" t="t"/>
              <a:pathLst>
                <a:path extrusionOk="0" h="28194" w="29294">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a:off x="626560" y="3887658"/>
              <a:ext cx="1253840" cy="1253970"/>
            </a:xfrm>
            <a:custGeom>
              <a:rect b="b" l="l" r="r" t="t"/>
              <a:pathLst>
                <a:path extrusionOk="0" h="26043" w="26043">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4"/>
            <p:cNvSpPr/>
            <p:nvPr/>
          </p:nvSpPr>
          <p:spPr>
            <a:xfrm>
              <a:off x="940119" y="4201246"/>
              <a:ext cx="1410360" cy="940370"/>
            </a:xfrm>
            <a:custGeom>
              <a:rect b="b" l="l" r="r" t="t"/>
              <a:pathLst>
                <a:path extrusionOk="0" h="19530" w="29294">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4"/>
            <p:cNvSpPr/>
            <p:nvPr/>
          </p:nvSpPr>
          <p:spPr>
            <a:xfrm>
              <a:off x="1253678" y="4514786"/>
              <a:ext cx="1169827" cy="626817"/>
            </a:xfrm>
            <a:custGeom>
              <a:rect b="b" l="l" r="r" t="t"/>
              <a:pathLst>
                <a:path extrusionOk="0" h="13018" w="24298">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 name="Google Shape;30;p4"/>
          <p:cNvGrpSpPr/>
          <p:nvPr/>
        </p:nvGrpSpPr>
        <p:grpSpPr>
          <a:xfrm rot="10800000">
            <a:off x="8121500" y="-4"/>
            <a:ext cx="1022509" cy="572747"/>
            <a:chOff x="-77" y="3784091"/>
            <a:chExt cx="2423582" cy="1357541"/>
          </a:xfrm>
        </p:grpSpPr>
        <p:sp>
          <p:nvSpPr>
            <p:cNvPr id="31" name="Google Shape;31;p4"/>
            <p:cNvSpPr/>
            <p:nvPr/>
          </p:nvSpPr>
          <p:spPr>
            <a:xfrm>
              <a:off x="-77" y="4201246"/>
              <a:ext cx="1609391" cy="940370"/>
            </a:xfrm>
            <a:custGeom>
              <a:rect b="b" l="l" r="r" t="t"/>
              <a:pathLst>
                <a:path extrusionOk="0" h="19530" w="33428">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4"/>
            <p:cNvSpPr/>
            <p:nvPr/>
          </p:nvSpPr>
          <p:spPr>
            <a:xfrm>
              <a:off x="313483" y="3784091"/>
              <a:ext cx="1410360" cy="1357541"/>
            </a:xfrm>
            <a:custGeom>
              <a:rect b="b" l="l" r="r" t="t"/>
              <a:pathLst>
                <a:path extrusionOk="0" h="28194" w="29294">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4"/>
            <p:cNvSpPr/>
            <p:nvPr/>
          </p:nvSpPr>
          <p:spPr>
            <a:xfrm>
              <a:off x="626560" y="3887658"/>
              <a:ext cx="1253840" cy="1253970"/>
            </a:xfrm>
            <a:custGeom>
              <a:rect b="b" l="l" r="r" t="t"/>
              <a:pathLst>
                <a:path extrusionOk="0" h="26043" w="26043">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4"/>
            <p:cNvSpPr/>
            <p:nvPr/>
          </p:nvSpPr>
          <p:spPr>
            <a:xfrm>
              <a:off x="940119" y="4201246"/>
              <a:ext cx="1410360" cy="940370"/>
            </a:xfrm>
            <a:custGeom>
              <a:rect b="b" l="l" r="r" t="t"/>
              <a:pathLst>
                <a:path extrusionOk="0" h="19530" w="29294">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4"/>
            <p:cNvSpPr/>
            <p:nvPr/>
          </p:nvSpPr>
          <p:spPr>
            <a:xfrm>
              <a:off x="1253678" y="4514786"/>
              <a:ext cx="1169827" cy="626817"/>
            </a:xfrm>
            <a:custGeom>
              <a:rect b="b" l="l" r="r" t="t"/>
              <a:pathLst>
                <a:path extrusionOk="0" h="13018" w="24298">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6" name="Shape 36"/>
        <p:cNvGrpSpPr/>
        <p:nvPr/>
      </p:nvGrpSpPr>
      <p:grpSpPr>
        <a:xfrm>
          <a:off x="0" y="0"/>
          <a:ext cx="0" cy="0"/>
          <a:chOff x="0" y="0"/>
          <a:chExt cx="0" cy="0"/>
        </a:xfrm>
      </p:grpSpPr>
      <p:sp>
        <p:nvSpPr>
          <p:cNvPr id="37" name="Google Shape;37;p5"/>
          <p:cNvSpPr txBox="1"/>
          <p:nvPr>
            <p:ph type="title"/>
          </p:nvPr>
        </p:nvSpPr>
        <p:spPr>
          <a:xfrm>
            <a:off x="5162060" y="2286734"/>
            <a:ext cx="21453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2800"/>
              <a:buNone/>
              <a:defRPr>
                <a:solidFill>
                  <a:schemeClr val="accent4"/>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8" name="Google Shape;38;p5"/>
          <p:cNvSpPr txBox="1"/>
          <p:nvPr>
            <p:ph idx="1" type="body"/>
          </p:nvPr>
        </p:nvSpPr>
        <p:spPr>
          <a:xfrm>
            <a:off x="5162065" y="2821334"/>
            <a:ext cx="2145300" cy="1027800"/>
          </a:xfrm>
          <a:prstGeom prst="rect">
            <a:avLst/>
          </a:prstGeom>
        </p:spPr>
        <p:txBody>
          <a:bodyPr anchorCtr="0" anchor="t" bIns="91425" lIns="91425" spcFirstLastPara="1" rIns="91425" wrap="square" tIns="91425">
            <a:noAutofit/>
          </a:bodyPr>
          <a:lstStyle>
            <a:lvl1pPr indent="-317500" lvl="0" marL="457200" algn="ctr">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39" name="Google Shape;39;p5"/>
          <p:cNvSpPr txBox="1"/>
          <p:nvPr>
            <p:ph idx="2" type="body"/>
          </p:nvPr>
        </p:nvSpPr>
        <p:spPr>
          <a:xfrm>
            <a:off x="1836640" y="2821334"/>
            <a:ext cx="2145300" cy="1027800"/>
          </a:xfrm>
          <a:prstGeom prst="rect">
            <a:avLst/>
          </a:prstGeom>
        </p:spPr>
        <p:txBody>
          <a:bodyPr anchorCtr="0" anchor="t" bIns="91425" lIns="91425" spcFirstLastPara="1" rIns="91425" wrap="square" tIns="91425">
            <a:noAutofit/>
          </a:bodyPr>
          <a:lstStyle>
            <a:lvl1pPr indent="-317500" lvl="0" marL="457200" algn="ctr">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5"/>
          <p:cNvSpPr txBox="1"/>
          <p:nvPr>
            <p:ph idx="3" type="title"/>
          </p:nvPr>
        </p:nvSpPr>
        <p:spPr>
          <a:xfrm>
            <a:off x="1836635" y="2286734"/>
            <a:ext cx="21453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solidFill>
                  <a:schemeClr val="accent6"/>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1" name="Google Shape;41;p5"/>
          <p:cNvSpPr txBox="1"/>
          <p:nvPr>
            <p:ph idx="4" type="title"/>
          </p:nvPr>
        </p:nvSpPr>
        <p:spPr>
          <a:xfrm>
            <a:off x="720000" y="540000"/>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42" name="Google Shape;42;p5"/>
          <p:cNvGrpSpPr/>
          <p:nvPr/>
        </p:nvGrpSpPr>
        <p:grpSpPr>
          <a:xfrm>
            <a:off x="0" y="4569046"/>
            <a:ext cx="1022509" cy="572747"/>
            <a:chOff x="-77" y="3784091"/>
            <a:chExt cx="2423582" cy="1357541"/>
          </a:xfrm>
        </p:grpSpPr>
        <p:sp>
          <p:nvSpPr>
            <p:cNvPr id="43" name="Google Shape;43;p5"/>
            <p:cNvSpPr/>
            <p:nvPr/>
          </p:nvSpPr>
          <p:spPr>
            <a:xfrm>
              <a:off x="-77" y="4201246"/>
              <a:ext cx="1609391" cy="940370"/>
            </a:xfrm>
            <a:custGeom>
              <a:rect b="b" l="l" r="r" t="t"/>
              <a:pathLst>
                <a:path extrusionOk="0" h="19530" w="33428">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5"/>
            <p:cNvSpPr/>
            <p:nvPr/>
          </p:nvSpPr>
          <p:spPr>
            <a:xfrm>
              <a:off x="313483" y="3784091"/>
              <a:ext cx="1410360" cy="1357541"/>
            </a:xfrm>
            <a:custGeom>
              <a:rect b="b" l="l" r="r" t="t"/>
              <a:pathLst>
                <a:path extrusionOk="0" h="28194" w="29294">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5"/>
            <p:cNvSpPr/>
            <p:nvPr/>
          </p:nvSpPr>
          <p:spPr>
            <a:xfrm>
              <a:off x="626560" y="3887658"/>
              <a:ext cx="1253840" cy="1253970"/>
            </a:xfrm>
            <a:custGeom>
              <a:rect b="b" l="l" r="r" t="t"/>
              <a:pathLst>
                <a:path extrusionOk="0" h="26043" w="26043">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5"/>
            <p:cNvSpPr/>
            <p:nvPr/>
          </p:nvSpPr>
          <p:spPr>
            <a:xfrm>
              <a:off x="940119" y="4201246"/>
              <a:ext cx="1410360" cy="940370"/>
            </a:xfrm>
            <a:custGeom>
              <a:rect b="b" l="l" r="r" t="t"/>
              <a:pathLst>
                <a:path extrusionOk="0" h="19530" w="29294">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5"/>
            <p:cNvSpPr/>
            <p:nvPr/>
          </p:nvSpPr>
          <p:spPr>
            <a:xfrm>
              <a:off x="1253678" y="4514786"/>
              <a:ext cx="1169827" cy="626817"/>
            </a:xfrm>
            <a:custGeom>
              <a:rect b="b" l="l" r="r" t="t"/>
              <a:pathLst>
                <a:path extrusionOk="0" h="13018" w="24298">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 name="Google Shape;48;p5"/>
          <p:cNvGrpSpPr/>
          <p:nvPr/>
        </p:nvGrpSpPr>
        <p:grpSpPr>
          <a:xfrm flipH="1">
            <a:off x="8121500" y="4569046"/>
            <a:ext cx="1022509" cy="572747"/>
            <a:chOff x="-77" y="3784091"/>
            <a:chExt cx="2423582" cy="1357541"/>
          </a:xfrm>
        </p:grpSpPr>
        <p:sp>
          <p:nvSpPr>
            <p:cNvPr id="49" name="Google Shape;49;p5"/>
            <p:cNvSpPr/>
            <p:nvPr/>
          </p:nvSpPr>
          <p:spPr>
            <a:xfrm>
              <a:off x="-77" y="4201246"/>
              <a:ext cx="1609391" cy="940370"/>
            </a:xfrm>
            <a:custGeom>
              <a:rect b="b" l="l" r="r" t="t"/>
              <a:pathLst>
                <a:path extrusionOk="0" h="19530" w="33428">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5"/>
            <p:cNvSpPr/>
            <p:nvPr/>
          </p:nvSpPr>
          <p:spPr>
            <a:xfrm>
              <a:off x="313483" y="3784091"/>
              <a:ext cx="1410360" cy="1357541"/>
            </a:xfrm>
            <a:custGeom>
              <a:rect b="b" l="l" r="r" t="t"/>
              <a:pathLst>
                <a:path extrusionOk="0" h="28194" w="29294">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p:nvPr/>
          </p:nvSpPr>
          <p:spPr>
            <a:xfrm>
              <a:off x="626560" y="3887658"/>
              <a:ext cx="1253840" cy="1253970"/>
            </a:xfrm>
            <a:custGeom>
              <a:rect b="b" l="l" r="r" t="t"/>
              <a:pathLst>
                <a:path extrusionOk="0" h="26043" w="26043">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5"/>
            <p:cNvSpPr/>
            <p:nvPr/>
          </p:nvSpPr>
          <p:spPr>
            <a:xfrm>
              <a:off x="940119" y="4201246"/>
              <a:ext cx="1410360" cy="940370"/>
            </a:xfrm>
            <a:custGeom>
              <a:rect b="b" l="l" r="r" t="t"/>
              <a:pathLst>
                <a:path extrusionOk="0" h="19530" w="29294">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5"/>
            <p:cNvSpPr/>
            <p:nvPr/>
          </p:nvSpPr>
          <p:spPr>
            <a:xfrm>
              <a:off x="1253678" y="4514786"/>
              <a:ext cx="1169827" cy="626817"/>
            </a:xfrm>
            <a:custGeom>
              <a:rect b="b" l="l" r="r" t="t"/>
              <a:pathLst>
                <a:path extrusionOk="0" h="13018" w="24298">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 name="Google Shape;54;p5"/>
          <p:cNvGrpSpPr/>
          <p:nvPr/>
        </p:nvGrpSpPr>
        <p:grpSpPr>
          <a:xfrm>
            <a:off x="4524300" y="1242225"/>
            <a:ext cx="95400" cy="3116250"/>
            <a:chOff x="4524300" y="1013625"/>
            <a:chExt cx="95400" cy="3116250"/>
          </a:xfrm>
        </p:grpSpPr>
        <p:sp>
          <p:nvSpPr>
            <p:cNvPr id="55" name="Google Shape;55;p5"/>
            <p:cNvSpPr/>
            <p:nvPr/>
          </p:nvSpPr>
          <p:spPr>
            <a:xfrm>
              <a:off x="4524300" y="1013625"/>
              <a:ext cx="95400" cy="1038300"/>
            </a:xfrm>
            <a:prstGeom prst="rect">
              <a:avLst/>
            </a:prstGeom>
            <a:solidFill>
              <a:srgbClr val="C8AEF8">
                <a:alpha val="586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5"/>
            <p:cNvSpPr/>
            <p:nvPr/>
          </p:nvSpPr>
          <p:spPr>
            <a:xfrm>
              <a:off x="4524300" y="1534125"/>
              <a:ext cx="95400" cy="1038300"/>
            </a:xfrm>
            <a:prstGeom prst="rect">
              <a:avLst/>
            </a:prstGeom>
            <a:solidFill>
              <a:srgbClr val="878FFF">
                <a:alpha val="737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5"/>
            <p:cNvSpPr/>
            <p:nvPr/>
          </p:nvSpPr>
          <p:spPr>
            <a:xfrm>
              <a:off x="4524300" y="2053275"/>
              <a:ext cx="95400" cy="1038300"/>
            </a:xfrm>
            <a:prstGeom prst="rect">
              <a:avLst/>
            </a:prstGeom>
            <a:solidFill>
              <a:srgbClr val="9154F8">
                <a:alpha val="530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5"/>
            <p:cNvSpPr/>
            <p:nvPr/>
          </p:nvSpPr>
          <p:spPr>
            <a:xfrm>
              <a:off x="4524300" y="2565875"/>
              <a:ext cx="95400" cy="1038300"/>
            </a:xfrm>
            <a:prstGeom prst="rect">
              <a:avLst/>
            </a:prstGeom>
            <a:solidFill>
              <a:srgbClr val="35C2DF">
                <a:alpha val="7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5"/>
            <p:cNvSpPr/>
            <p:nvPr/>
          </p:nvSpPr>
          <p:spPr>
            <a:xfrm>
              <a:off x="4524300" y="3091575"/>
              <a:ext cx="95400" cy="1038300"/>
            </a:xfrm>
            <a:prstGeom prst="rect">
              <a:avLst/>
            </a:prstGeom>
            <a:solidFill>
              <a:srgbClr val="CA7BEB">
                <a:alpha val="564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5"/>
            <p:cNvSpPr/>
            <p:nvPr/>
          </p:nvSpPr>
          <p:spPr>
            <a:xfrm>
              <a:off x="4524300" y="3610723"/>
              <a:ext cx="95400" cy="519000"/>
            </a:xfrm>
            <a:prstGeom prst="rect">
              <a:avLst/>
            </a:prstGeom>
            <a:solidFill>
              <a:srgbClr val="972CB4">
                <a:alpha val="74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1" name="Shape 61"/>
        <p:cNvGrpSpPr/>
        <p:nvPr/>
      </p:nvGrpSpPr>
      <p:grpSpPr>
        <a:xfrm>
          <a:off x="0" y="0"/>
          <a:ext cx="0" cy="0"/>
          <a:chOff x="0" y="0"/>
          <a:chExt cx="0" cy="0"/>
        </a:xfrm>
      </p:grpSpPr>
      <p:sp>
        <p:nvSpPr>
          <p:cNvPr id="62" name="Google Shape;62;p6"/>
          <p:cNvSpPr txBox="1"/>
          <p:nvPr>
            <p:ph type="title"/>
          </p:nvPr>
        </p:nvSpPr>
        <p:spPr>
          <a:xfrm>
            <a:off x="720000" y="540000"/>
            <a:ext cx="77040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grpSp>
        <p:nvGrpSpPr>
          <p:cNvPr id="63" name="Google Shape;63;p6"/>
          <p:cNvGrpSpPr/>
          <p:nvPr/>
        </p:nvGrpSpPr>
        <p:grpSpPr>
          <a:xfrm>
            <a:off x="0" y="4569046"/>
            <a:ext cx="1022509" cy="572747"/>
            <a:chOff x="-77" y="3784091"/>
            <a:chExt cx="2423582" cy="1357541"/>
          </a:xfrm>
        </p:grpSpPr>
        <p:sp>
          <p:nvSpPr>
            <p:cNvPr id="64" name="Google Shape;64;p6"/>
            <p:cNvSpPr/>
            <p:nvPr/>
          </p:nvSpPr>
          <p:spPr>
            <a:xfrm>
              <a:off x="-77" y="4201246"/>
              <a:ext cx="1609391" cy="940370"/>
            </a:xfrm>
            <a:custGeom>
              <a:rect b="b" l="l" r="r" t="t"/>
              <a:pathLst>
                <a:path extrusionOk="0" h="19530" w="33428">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6"/>
            <p:cNvSpPr/>
            <p:nvPr/>
          </p:nvSpPr>
          <p:spPr>
            <a:xfrm>
              <a:off x="313483" y="3784091"/>
              <a:ext cx="1410360" cy="1357541"/>
            </a:xfrm>
            <a:custGeom>
              <a:rect b="b" l="l" r="r" t="t"/>
              <a:pathLst>
                <a:path extrusionOk="0" h="28194" w="29294">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6"/>
            <p:cNvSpPr/>
            <p:nvPr/>
          </p:nvSpPr>
          <p:spPr>
            <a:xfrm>
              <a:off x="626560" y="3887658"/>
              <a:ext cx="1253840" cy="1253970"/>
            </a:xfrm>
            <a:custGeom>
              <a:rect b="b" l="l" r="r" t="t"/>
              <a:pathLst>
                <a:path extrusionOk="0" h="26043" w="26043">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6"/>
            <p:cNvSpPr/>
            <p:nvPr/>
          </p:nvSpPr>
          <p:spPr>
            <a:xfrm>
              <a:off x="940119" y="4201246"/>
              <a:ext cx="1410360" cy="940370"/>
            </a:xfrm>
            <a:custGeom>
              <a:rect b="b" l="l" r="r" t="t"/>
              <a:pathLst>
                <a:path extrusionOk="0" h="19530" w="29294">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6"/>
            <p:cNvSpPr/>
            <p:nvPr/>
          </p:nvSpPr>
          <p:spPr>
            <a:xfrm>
              <a:off x="1253678" y="4514786"/>
              <a:ext cx="1169827" cy="626817"/>
            </a:xfrm>
            <a:custGeom>
              <a:rect b="b" l="l" r="r" t="t"/>
              <a:pathLst>
                <a:path extrusionOk="0" h="13018" w="24298">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 name="Google Shape;69;p6"/>
          <p:cNvGrpSpPr/>
          <p:nvPr/>
        </p:nvGrpSpPr>
        <p:grpSpPr>
          <a:xfrm rot="10800000">
            <a:off x="8121500" y="-4"/>
            <a:ext cx="1022509" cy="572747"/>
            <a:chOff x="-77" y="3784091"/>
            <a:chExt cx="2423582" cy="1357541"/>
          </a:xfrm>
        </p:grpSpPr>
        <p:sp>
          <p:nvSpPr>
            <p:cNvPr id="70" name="Google Shape;70;p6"/>
            <p:cNvSpPr/>
            <p:nvPr/>
          </p:nvSpPr>
          <p:spPr>
            <a:xfrm>
              <a:off x="-77" y="4201246"/>
              <a:ext cx="1609391" cy="940370"/>
            </a:xfrm>
            <a:custGeom>
              <a:rect b="b" l="l" r="r" t="t"/>
              <a:pathLst>
                <a:path extrusionOk="0" h="19530" w="33428">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6"/>
            <p:cNvSpPr/>
            <p:nvPr/>
          </p:nvSpPr>
          <p:spPr>
            <a:xfrm>
              <a:off x="313483" y="3784091"/>
              <a:ext cx="1410360" cy="1357541"/>
            </a:xfrm>
            <a:custGeom>
              <a:rect b="b" l="l" r="r" t="t"/>
              <a:pathLst>
                <a:path extrusionOk="0" h="28194" w="29294">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6"/>
            <p:cNvSpPr/>
            <p:nvPr/>
          </p:nvSpPr>
          <p:spPr>
            <a:xfrm>
              <a:off x="626560" y="3887658"/>
              <a:ext cx="1253840" cy="1253970"/>
            </a:xfrm>
            <a:custGeom>
              <a:rect b="b" l="l" r="r" t="t"/>
              <a:pathLst>
                <a:path extrusionOk="0" h="26043" w="26043">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6"/>
            <p:cNvSpPr/>
            <p:nvPr/>
          </p:nvSpPr>
          <p:spPr>
            <a:xfrm>
              <a:off x="940119" y="4201246"/>
              <a:ext cx="1410360" cy="940370"/>
            </a:xfrm>
            <a:custGeom>
              <a:rect b="b" l="l" r="r" t="t"/>
              <a:pathLst>
                <a:path extrusionOk="0" h="19530" w="29294">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6"/>
            <p:cNvSpPr/>
            <p:nvPr/>
          </p:nvSpPr>
          <p:spPr>
            <a:xfrm>
              <a:off x="1253678" y="4514786"/>
              <a:ext cx="1169827" cy="626817"/>
            </a:xfrm>
            <a:custGeom>
              <a:rect b="b" l="l" r="r" t="t"/>
              <a:pathLst>
                <a:path extrusionOk="0" h="13018" w="24298">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5" name="Shape 75"/>
        <p:cNvGrpSpPr/>
        <p:nvPr/>
      </p:nvGrpSpPr>
      <p:grpSpPr>
        <a:xfrm>
          <a:off x="0" y="0"/>
          <a:ext cx="0" cy="0"/>
          <a:chOff x="0" y="0"/>
          <a:chExt cx="0" cy="0"/>
        </a:xfrm>
      </p:grpSpPr>
      <p:sp>
        <p:nvSpPr>
          <p:cNvPr id="76" name="Google Shape;76;p7"/>
          <p:cNvSpPr txBox="1"/>
          <p:nvPr>
            <p:ph type="title"/>
          </p:nvPr>
        </p:nvSpPr>
        <p:spPr>
          <a:xfrm>
            <a:off x="4939700" y="1288261"/>
            <a:ext cx="1905300" cy="9705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77" name="Google Shape;77;p7"/>
          <p:cNvSpPr txBox="1"/>
          <p:nvPr>
            <p:ph idx="1" type="body"/>
          </p:nvPr>
        </p:nvSpPr>
        <p:spPr>
          <a:xfrm>
            <a:off x="4939700" y="2182538"/>
            <a:ext cx="1905300" cy="18036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grpSp>
        <p:nvGrpSpPr>
          <p:cNvPr id="78" name="Google Shape;78;p7"/>
          <p:cNvGrpSpPr/>
          <p:nvPr/>
        </p:nvGrpSpPr>
        <p:grpSpPr>
          <a:xfrm>
            <a:off x="4524300" y="1013625"/>
            <a:ext cx="95400" cy="3116250"/>
            <a:chOff x="4524300" y="1013625"/>
            <a:chExt cx="95400" cy="3116250"/>
          </a:xfrm>
        </p:grpSpPr>
        <p:sp>
          <p:nvSpPr>
            <p:cNvPr id="79" name="Google Shape;79;p7"/>
            <p:cNvSpPr/>
            <p:nvPr/>
          </p:nvSpPr>
          <p:spPr>
            <a:xfrm>
              <a:off x="4524300" y="1013625"/>
              <a:ext cx="95400" cy="1038300"/>
            </a:xfrm>
            <a:prstGeom prst="rect">
              <a:avLst/>
            </a:prstGeom>
            <a:solidFill>
              <a:srgbClr val="C8AEF8">
                <a:alpha val="586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7"/>
            <p:cNvSpPr/>
            <p:nvPr/>
          </p:nvSpPr>
          <p:spPr>
            <a:xfrm>
              <a:off x="4524300" y="1534125"/>
              <a:ext cx="95400" cy="1038300"/>
            </a:xfrm>
            <a:prstGeom prst="rect">
              <a:avLst/>
            </a:prstGeom>
            <a:solidFill>
              <a:srgbClr val="878FFF">
                <a:alpha val="737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7"/>
            <p:cNvSpPr/>
            <p:nvPr/>
          </p:nvSpPr>
          <p:spPr>
            <a:xfrm>
              <a:off x="4524300" y="2053275"/>
              <a:ext cx="95400" cy="1038300"/>
            </a:xfrm>
            <a:prstGeom prst="rect">
              <a:avLst/>
            </a:prstGeom>
            <a:solidFill>
              <a:srgbClr val="9154F8">
                <a:alpha val="530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7"/>
            <p:cNvSpPr/>
            <p:nvPr/>
          </p:nvSpPr>
          <p:spPr>
            <a:xfrm>
              <a:off x="4524300" y="2565875"/>
              <a:ext cx="95400" cy="1038300"/>
            </a:xfrm>
            <a:prstGeom prst="rect">
              <a:avLst/>
            </a:prstGeom>
            <a:solidFill>
              <a:srgbClr val="35C2DF">
                <a:alpha val="7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7"/>
            <p:cNvSpPr/>
            <p:nvPr/>
          </p:nvSpPr>
          <p:spPr>
            <a:xfrm>
              <a:off x="4524300" y="3091575"/>
              <a:ext cx="95400" cy="1038300"/>
            </a:xfrm>
            <a:prstGeom prst="rect">
              <a:avLst/>
            </a:prstGeom>
            <a:solidFill>
              <a:srgbClr val="CA7BEB">
                <a:alpha val="564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7"/>
            <p:cNvSpPr/>
            <p:nvPr/>
          </p:nvSpPr>
          <p:spPr>
            <a:xfrm>
              <a:off x="4524300" y="3610723"/>
              <a:ext cx="95400" cy="519000"/>
            </a:xfrm>
            <a:prstGeom prst="rect">
              <a:avLst/>
            </a:prstGeom>
            <a:solidFill>
              <a:srgbClr val="972CB4">
                <a:alpha val="74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85" name="Shape 85"/>
        <p:cNvGrpSpPr/>
        <p:nvPr/>
      </p:nvGrpSpPr>
      <p:grpSpPr>
        <a:xfrm>
          <a:off x="0" y="0"/>
          <a:ext cx="0" cy="0"/>
          <a:chOff x="0" y="0"/>
          <a:chExt cx="0" cy="0"/>
        </a:xfrm>
      </p:grpSpPr>
      <p:sp>
        <p:nvSpPr>
          <p:cNvPr id="86" name="Google Shape;86;p8"/>
          <p:cNvSpPr txBox="1"/>
          <p:nvPr>
            <p:ph type="title"/>
          </p:nvPr>
        </p:nvSpPr>
        <p:spPr>
          <a:xfrm>
            <a:off x="2235000" y="1340850"/>
            <a:ext cx="4674000" cy="246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86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grpSp>
        <p:nvGrpSpPr>
          <p:cNvPr id="87" name="Google Shape;87;p8"/>
          <p:cNvGrpSpPr/>
          <p:nvPr/>
        </p:nvGrpSpPr>
        <p:grpSpPr>
          <a:xfrm>
            <a:off x="-77" y="3784091"/>
            <a:ext cx="2423582" cy="1357541"/>
            <a:chOff x="-77" y="3784091"/>
            <a:chExt cx="2423582" cy="1357541"/>
          </a:xfrm>
        </p:grpSpPr>
        <p:sp>
          <p:nvSpPr>
            <p:cNvPr id="88" name="Google Shape;88;p8"/>
            <p:cNvSpPr/>
            <p:nvPr/>
          </p:nvSpPr>
          <p:spPr>
            <a:xfrm>
              <a:off x="-77" y="4201246"/>
              <a:ext cx="1609391" cy="940370"/>
            </a:xfrm>
            <a:custGeom>
              <a:rect b="b" l="l" r="r" t="t"/>
              <a:pathLst>
                <a:path extrusionOk="0" h="19530" w="33428">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8"/>
            <p:cNvSpPr/>
            <p:nvPr/>
          </p:nvSpPr>
          <p:spPr>
            <a:xfrm>
              <a:off x="313483" y="3784091"/>
              <a:ext cx="1410360" cy="1357541"/>
            </a:xfrm>
            <a:custGeom>
              <a:rect b="b" l="l" r="r" t="t"/>
              <a:pathLst>
                <a:path extrusionOk="0" h="28194" w="29294">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8"/>
            <p:cNvSpPr/>
            <p:nvPr/>
          </p:nvSpPr>
          <p:spPr>
            <a:xfrm>
              <a:off x="626560" y="3887658"/>
              <a:ext cx="1253840" cy="1253970"/>
            </a:xfrm>
            <a:custGeom>
              <a:rect b="b" l="l" r="r" t="t"/>
              <a:pathLst>
                <a:path extrusionOk="0" h="26043" w="26043">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8"/>
            <p:cNvSpPr/>
            <p:nvPr/>
          </p:nvSpPr>
          <p:spPr>
            <a:xfrm>
              <a:off x="940119" y="4201246"/>
              <a:ext cx="1410360" cy="940370"/>
            </a:xfrm>
            <a:custGeom>
              <a:rect b="b" l="l" r="r" t="t"/>
              <a:pathLst>
                <a:path extrusionOk="0" h="19530" w="29294">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8"/>
            <p:cNvSpPr/>
            <p:nvPr/>
          </p:nvSpPr>
          <p:spPr>
            <a:xfrm>
              <a:off x="1253678" y="4514786"/>
              <a:ext cx="1169827" cy="626817"/>
            </a:xfrm>
            <a:custGeom>
              <a:rect b="b" l="l" r="r" t="t"/>
              <a:pathLst>
                <a:path extrusionOk="0" h="13018" w="24298">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 name="Google Shape;93;p8"/>
          <p:cNvGrpSpPr/>
          <p:nvPr/>
        </p:nvGrpSpPr>
        <p:grpSpPr>
          <a:xfrm rot="10800000">
            <a:off x="6720423" y="-9"/>
            <a:ext cx="2423582" cy="1357541"/>
            <a:chOff x="-77" y="3784091"/>
            <a:chExt cx="2423582" cy="1357541"/>
          </a:xfrm>
        </p:grpSpPr>
        <p:sp>
          <p:nvSpPr>
            <p:cNvPr id="94" name="Google Shape;94;p8"/>
            <p:cNvSpPr/>
            <p:nvPr/>
          </p:nvSpPr>
          <p:spPr>
            <a:xfrm>
              <a:off x="-77" y="4201246"/>
              <a:ext cx="1609391" cy="940370"/>
            </a:xfrm>
            <a:custGeom>
              <a:rect b="b" l="l" r="r" t="t"/>
              <a:pathLst>
                <a:path extrusionOk="0" h="19530" w="33428">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8"/>
            <p:cNvSpPr/>
            <p:nvPr/>
          </p:nvSpPr>
          <p:spPr>
            <a:xfrm>
              <a:off x="313483" y="3784091"/>
              <a:ext cx="1410360" cy="1357541"/>
            </a:xfrm>
            <a:custGeom>
              <a:rect b="b" l="l" r="r" t="t"/>
              <a:pathLst>
                <a:path extrusionOk="0" h="28194" w="29294">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8"/>
            <p:cNvSpPr/>
            <p:nvPr/>
          </p:nvSpPr>
          <p:spPr>
            <a:xfrm>
              <a:off x="626560" y="3887658"/>
              <a:ext cx="1253840" cy="1253970"/>
            </a:xfrm>
            <a:custGeom>
              <a:rect b="b" l="l" r="r" t="t"/>
              <a:pathLst>
                <a:path extrusionOk="0" h="26043" w="26043">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8"/>
            <p:cNvSpPr/>
            <p:nvPr/>
          </p:nvSpPr>
          <p:spPr>
            <a:xfrm>
              <a:off x="940119" y="4201246"/>
              <a:ext cx="1410360" cy="940370"/>
            </a:xfrm>
            <a:custGeom>
              <a:rect b="b" l="l" r="r" t="t"/>
              <a:pathLst>
                <a:path extrusionOk="0" h="19530" w="29294">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8"/>
            <p:cNvSpPr/>
            <p:nvPr/>
          </p:nvSpPr>
          <p:spPr>
            <a:xfrm>
              <a:off x="1253678" y="4514786"/>
              <a:ext cx="1169827" cy="626817"/>
            </a:xfrm>
            <a:custGeom>
              <a:rect b="b" l="l" r="r" t="t"/>
              <a:pathLst>
                <a:path extrusionOk="0" h="13018" w="24298">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9" name="Shape 99"/>
        <p:cNvGrpSpPr/>
        <p:nvPr/>
      </p:nvGrpSpPr>
      <p:grpSpPr>
        <a:xfrm>
          <a:off x="0" y="0"/>
          <a:ext cx="0" cy="0"/>
          <a:chOff x="0" y="0"/>
          <a:chExt cx="0" cy="0"/>
        </a:xfrm>
      </p:grpSpPr>
      <p:sp>
        <p:nvSpPr>
          <p:cNvPr id="100" name="Google Shape;100;p9"/>
          <p:cNvSpPr txBox="1"/>
          <p:nvPr>
            <p:ph type="title"/>
          </p:nvPr>
        </p:nvSpPr>
        <p:spPr>
          <a:xfrm>
            <a:off x="1052800" y="1689450"/>
            <a:ext cx="2617200" cy="877500"/>
          </a:xfrm>
          <a:prstGeom prst="rect">
            <a:avLst/>
          </a:prstGeom>
        </p:spPr>
        <p:txBody>
          <a:bodyPr anchorCtr="0" anchor="t" bIns="91425" lIns="91425" spcFirstLastPara="1" rIns="91425" wrap="square" tIns="91425">
            <a:noAutofit/>
          </a:bodyPr>
          <a:lstStyle>
            <a:lvl1pPr lvl="0" algn="r">
              <a:spcBef>
                <a:spcPts val="0"/>
              </a:spcBef>
              <a:spcAft>
                <a:spcPts val="0"/>
              </a:spcAft>
              <a:buSzPts val="4200"/>
              <a:buNone/>
              <a:defRPr/>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101" name="Google Shape;101;p9"/>
          <p:cNvSpPr txBox="1"/>
          <p:nvPr>
            <p:ph idx="1" type="subTitle"/>
          </p:nvPr>
        </p:nvSpPr>
        <p:spPr>
          <a:xfrm>
            <a:off x="1638300" y="2658650"/>
            <a:ext cx="2031600" cy="662700"/>
          </a:xfrm>
          <a:prstGeom prst="rect">
            <a:avLst/>
          </a:prstGeom>
        </p:spPr>
        <p:txBody>
          <a:bodyPr anchorCtr="0" anchor="t" bIns="91425" lIns="91425" spcFirstLastPara="1" rIns="91425" wrap="square" tIns="91425">
            <a:noAutofit/>
          </a:bodyPr>
          <a:lstStyle>
            <a:lvl1pPr lvl="0" algn="r">
              <a:lnSpc>
                <a:spcPct val="100000"/>
              </a:lnSpc>
              <a:spcBef>
                <a:spcPts val="0"/>
              </a:spcBef>
              <a:spcAft>
                <a:spcPts val="0"/>
              </a:spcAft>
              <a:buSzPts val="2100"/>
              <a:buNone/>
              <a:defRPr sz="1800">
                <a:latin typeface="Oswald"/>
                <a:ea typeface="Oswald"/>
                <a:cs typeface="Oswald"/>
                <a:sym typeface="Oswald"/>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02" name="Google Shape;102;p9"/>
          <p:cNvSpPr txBox="1"/>
          <p:nvPr>
            <p:ph idx="2" type="body"/>
          </p:nvPr>
        </p:nvSpPr>
        <p:spPr>
          <a:xfrm>
            <a:off x="4001475" y="1440000"/>
            <a:ext cx="4422600" cy="2263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grpSp>
        <p:nvGrpSpPr>
          <p:cNvPr id="103" name="Google Shape;103;p9"/>
          <p:cNvGrpSpPr/>
          <p:nvPr/>
        </p:nvGrpSpPr>
        <p:grpSpPr>
          <a:xfrm>
            <a:off x="720000" y="1013625"/>
            <a:ext cx="95400" cy="3116250"/>
            <a:chOff x="4524300" y="1013625"/>
            <a:chExt cx="95400" cy="3116250"/>
          </a:xfrm>
        </p:grpSpPr>
        <p:sp>
          <p:nvSpPr>
            <p:cNvPr id="104" name="Google Shape;104;p9"/>
            <p:cNvSpPr/>
            <p:nvPr/>
          </p:nvSpPr>
          <p:spPr>
            <a:xfrm>
              <a:off x="4524300" y="1013625"/>
              <a:ext cx="95400" cy="1038300"/>
            </a:xfrm>
            <a:prstGeom prst="rect">
              <a:avLst/>
            </a:prstGeom>
            <a:solidFill>
              <a:srgbClr val="C8AEF8">
                <a:alpha val="586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9"/>
            <p:cNvSpPr/>
            <p:nvPr/>
          </p:nvSpPr>
          <p:spPr>
            <a:xfrm>
              <a:off x="4524300" y="1534125"/>
              <a:ext cx="95400" cy="1038300"/>
            </a:xfrm>
            <a:prstGeom prst="rect">
              <a:avLst/>
            </a:prstGeom>
            <a:solidFill>
              <a:srgbClr val="878FFF">
                <a:alpha val="737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9"/>
            <p:cNvSpPr/>
            <p:nvPr/>
          </p:nvSpPr>
          <p:spPr>
            <a:xfrm>
              <a:off x="4524300" y="2053275"/>
              <a:ext cx="95400" cy="1038300"/>
            </a:xfrm>
            <a:prstGeom prst="rect">
              <a:avLst/>
            </a:prstGeom>
            <a:solidFill>
              <a:srgbClr val="9154F8">
                <a:alpha val="530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9"/>
            <p:cNvSpPr/>
            <p:nvPr/>
          </p:nvSpPr>
          <p:spPr>
            <a:xfrm>
              <a:off x="4524300" y="2565875"/>
              <a:ext cx="95400" cy="1038300"/>
            </a:xfrm>
            <a:prstGeom prst="rect">
              <a:avLst/>
            </a:prstGeom>
            <a:solidFill>
              <a:srgbClr val="35C2DF">
                <a:alpha val="7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9"/>
            <p:cNvSpPr/>
            <p:nvPr/>
          </p:nvSpPr>
          <p:spPr>
            <a:xfrm>
              <a:off x="4524300" y="3091575"/>
              <a:ext cx="95400" cy="1038300"/>
            </a:xfrm>
            <a:prstGeom prst="rect">
              <a:avLst/>
            </a:prstGeom>
            <a:solidFill>
              <a:srgbClr val="CA7BEB">
                <a:alpha val="564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9"/>
            <p:cNvSpPr/>
            <p:nvPr/>
          </p:nvSpPr>
          <p:spPr>
            <a:xfrm>
              <a:off x="4524300" y="3610723"/>
              <a:ext cx="95400" cy="519000"/>
            </a:xfrm>
            <a:prstGeom prst="rect">
              <a:avLst/>
            </a:prstGeom>
            <a:solidFill>
              <a:srgbClr val="972CB4">
                <a:alpha val="74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10" name="Shape 110"/>
        <p:cNvGrpSpPr/>
        <p:nvPr/>
      </p:nvGrpSpPr>
      <p:grpSpPr>
        <a:xfrm>
          <a:off x="0" y="0"/>
          <a:ext cx="0" cy="0"/>
          <a:chOff x="0" y="0"/>
          <a:chExt cx="0" cy="0"/>
        </a:xfrm>
      </p:grpSpPr>
      <p:sp>
        <p:nvSpPr>
          <p:cNvPr id="111" name="Google Shape;111;p10"/>
          <p:cNvSpPr txBox="1"/>
          <p:nvPr>
            <p:ph type="title"/>
          </p:nvPr>
        </p:nvSpPr>
        <p:spPr>
          <a:xfrm>
            <a:off x="1552575" y="531500"/>
            <a:ext cx="4714800" cy="15336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sz="3400">
                <a:solidFill>
                  <a:schemeClr val="dk2"/>
                </a:solidFill>
              </a:defRPr>
            </a:lvl1pPr>
            <a:lvl2pPr lvl="1">
              <a:spcBef>
                <a:spcPts val="0"/>
              </a:spcBef>
              <a:spcAft>
                <a:spcPts val="0"/>
              </a:spcAft>
              <a:buSzPts val="2800"/>
              <a:buNone/>
              <a:defRPr>
                <a:latin typeface="Raleway"/>
                <a:ea typeface="Raleway"/>
                <a:cs typeface="Raleway"/>
                <a:sym typeface="Raleway"/>
              </a:defRPr>
            </a:lvl2pPr>
            <a:lvl3pPr lvl="2">
              <a:spcBef>
                <a:spcPts val="0"/>
              </a:spcBef>
              <a:spcAft>
                <a:spcPts val="0"/>
              </a:spcAft>
              <a:buSzPts val="2800"/>
              <a:buNone/>
              <a:defRPr>
                <a:latin typeface="Raleway"/>
                <a:ea typeface="Raleway"/>
                <a:cs typeface="Raleway"/>
                <a:sym typeface="Raleway"/>
              </a:defRPr>
            </a:lvl3pPr>
            <a:lvl4pPr lvl="3">
              <a:spcBef>
                <a:spcPts val="0"/>
              </a:spcBef>
              <a:spcAft>
                <a:spcPts val="0"/>
              </a:spcAft>
              <a:buSzPts val="2800"/>
              <a:buNone/>
              <a:defRPr>
                <a:latin typeface="Raleway"/>
                <a:ea typeface="Raleway"/>
                <a:cs typeface="Raleway"/>
                <a:sym typeface="Raleway"/>
              </a:defRPr>
            </a:lvl4pPr>
            <a:lvl5pPr lvl="4">
              <a:spcBef>
                <a:spcPts val="0"/>
              </a:spcBef>
              <a:spcAft>
                <a:spcPts val="0"/>
              </a:spcAft>
              <a:buSzPts val="2800"/>
              <a:buNone/>
              <a:defRPr>
                <a:latin typeface="Raleway"/>
                <a:ea typeface="Raleway"/>
                <a:cs typeface="Raleway"/>
                <a:sym typeface="Raleway"/>
              </a:defRPr>
            </a:lvl5pPr>
            <a:lvl6pPr lvl="5">
              <a:spcBef>
                <a:spcPts val="0"/>
              </a:spcBef>
              <a:spcAft>
                <a:spcPts val="0"/>
              </a:spcAft>
              <a:buSzPts val="2800"/>
              <a:buNone/>
              <a:defRPr>
                <a:latin typeface="Raleway"/>
                <a:ea typeface="Raleway"/>
                <a:cs typeface="Raleway"/>
                <a:sym typeface="Raleway"/>
              </a:defRPr>
            </a:lvl6pPr>
            <a:lvl7pPr lvl="6">
              <a:spcBef>
                <a:spcPts val="0"/>
              </a:spcBef>
              <a:spcAft>
                <a:spcPts val="0"/>
              </a:spcAft>
              <a:buSzPts val="2800"/>
              <a:buNone/>
              <a:defRPr>
                <a:latin typeface="Raleway"/>
                <a:ea typeface="Raleway"/>
                <a:cs typeface="Raleway"/>
                <a:sym typeface="Raleway"/>
              </a:defRPr>
            </a:lvl7pPr>
            <a:lvl8pPr lvl="7">
              <a:spcBef>
                <a:spcPts val="0"/>
              </a:spcBef>
              <a:spcAft>
                <a:spcPts val="0"/>
              </a:spcAft>
              <a:buSzPts val="2800"/>
              <a:buNone/>
              <a:defRPr>
                <a:latin typeface="Raleway"/>
                <a:ea typeface="Raleway"/>
                <a:cs typeface="Raleway"/>
                <a:sym typeface="Raleway"/>
              </a:defRPr>
            </a:lvl8pPr>
            <a:lvl9pPr lvl="8">
              <a:spcBef>
                <a:spcPts val="0"/>
              </a:spcBef>
              <a:spcAft>
                <a:spcPts val="0"/>
              </a:spcAft>
              <a:buSzPts val="2800"/>
              <a:buNone/>
              <a:defRPr>
                <a:latin typeface="Raleway"/>
                <a:ea typeface="Raleway"/>
                <a:cs typeface="Raleway"/>
                <a:sym typeface="Raleway"/>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slideLayout" Target="../slideLayouts/slideLayout22.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24" Type="http://schemas.openxmlformats.org/officeDocument/2006/relationships/theme" Target="../theme/theme2.xml"/><Relationship Id="rId12" Type="http://schemas.openxmlformats.org/officeDocument/2006/relationships/slideLayout" Target="../slideLayouts/slideLayout12.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gradFill>
          <a:gsLst>
            <a:gs pos="0">
              <a:srgbClr val="13367C"/>
            </a:gs>
            <a:gs pos="100000">
              <a:schemeClr val="dk2"/>
            </a:gs>
          </a:gsLst>
          <a:lin ang="5400012" scaled="0"/>
        </a:gra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20000" y="540000"/>
            <a:ext cx="77040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Font typeface="Oswald"/>
              <a:buNone/>
              <a:defRPr sz="2800">
                <a:solidFill>
                  <a:schemeClr val="dk1"/>
                </a:solidFill>
                <a:latin typeface="Oswald"/>
                <a:ea typeface="Oswald"/>
                <a:cs typeface="Oswald"/>
                <a:sym typeface="Oswa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720000" y="1152475"/>
            <a:ext cx="7704000" cy="3416400"/>
          </a:xfrm>
          <a:prstGeom prst="rect">
            <a:avLst/>
          </a:prstGeom>
          <a:noFill/>
          <a:ln>
            <a:noFill/>
          </a:ln>
        </p:spPr>
        <p:txBody>
          <a:bodyPr anchorCtr="0" anchor="t" bIns="91425" lIns="91425" spcFirstLastPara="1" rIns="91425" wrap="square" tIns="91425">
            <a:noAutofit/>
          </a:bodyPr>
          <a:lstStyle>
            <a:lvl1pPr indent="-317500" lvl="0" marL="4572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1pPr>
            <a:lvl2pPr indent="-317500" lvl="1" marL="9144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2pPr>
            <a:lvl3pPr indent="-317500" lvl="2" marL="13716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3pPr>
            <a:lvl4pPr indent="-317500" lvl="3" marL="18288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4pPr>
            <a:lvl5pPr indent="-317500" lvl="4" marL="22860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5pPr>
            <a:lvl6pPr indent="-317500" lvl="5" marL="27432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6pPr>
            <a:lvl7pPr indent="-317500" lvl="6" marL="32004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7pPr>
            <a:lvl8pPr indent="-317500" lvl="7" marL="36576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8pPr>
            <a:lvl9pPr indent="-317500" lvl="8" marL="4114800">
              <a:lnSpc>
                <a:spcPct val="100000"/>
              </a:lnSpc>
              <a:spcBef>
                <a:spcPts val="1600"/>
              </a:spcBef>
              <a:spcAft>
                <a:spcPts val="1600"/>
              </a:spcAft>
              <a:buClr>
                <a:schemeClr val="dk1"/>
              </a:buClr>
              <a:buSzPts val="1400"/>
              <a:buFont typeface="Roboto"/>
              <a:buChar char="■"/>
              <a:defRPr>
                <a:solidFill>
                  <a:schemeClr val="dk1"/>
                </a:solidFill>
                <a:latin typeface="Roboto"/>
                <a:ea typeface="Roboto"/>
                <a:cs typeface="Roboto"/>
                <a:sym typeface="Roboto"/>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1620">
          <p15:clr>
            <a:srgbClr val="EA4335"/>
          </p15:clr>
        </p15:guide>
        <p15:guide id="2" pos="2880">
          <p15:clr>
            <a:srgbClr val="EA4335"/>
          </p15:clr>
        </p15:guide>
        <p15:guide id="3" pos="454">
          <p15:clr>
            <a:srgbClr val="EA4335"/>
          </p15:clr>
        </p15:guide>
        <p15:guide id="4" pos="5306">
          <p15:clr>
            <a:srgbClr val="EA4335"/>
          </p15:clr>
        </p15:guide>
        <p15:guide id="5" orient="horz" pos="340">
          <p15:clr>
            <a:srgbClr val="EA4335"/>
          </p15:clr>
        </p15:guide>
        <p15:guide id="6" orient="horz" pos="2878">
          <p15:clr>
            <a:srgbClr val="EA4335"/>
          </p15:clr>
        </p15:guide>
        <p15:guide id="7" pos="1667">
          <p15:clr>
            <a:srgbClr val="EA4335"/>
          </p15:clr>
        </p15:guide>
        <p15:guide id="8" pos="4093">
          <p15:clr>
            <a:srgbClr val="EA4335"/>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13.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10.jpg"/><Relationship Id="rId4" Type="http://schemas.openxmlformats.org/officeDocument/2006/relationships/image" Target="../media/image5.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7.png"/><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7.xml"/><Relationship Id="rId3" Type="http://schemas.openxmlformats.org/officeDocument/2006/relationships/image" Target="../media/image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0" Type="http://schemas.openxmlformats.org/officeDocument/2006/relationships/image" Target="../media/image3.png"/><Relationship Id="rId1" Type="http://schemas.openxmlformats.org/officeDocument/2006/relationships/slideLayout" Target="../slideLayouts/slideLayout16.xml"/><Relationship Id="rId2" Type="http://schemas.openxmlformats.org/officeDocument/2006/relationships/notesSlide" Target="../notesSlides/notesSlide2.xml"/><Relationship Id="rId3" Type="http://schemas.openxmlformats.org/officeDocument/2006/relationships/image" Target="../media/image15.png"/><Relationship Id="rId4" Type="http://schemas.openxmlformats.org/officeDocument/2006/relationships/image" Target="../media/image17.png"/><Relationship Id="rId9" Type="http://schemas.openxmlformats.org/officeDocument/2006/relationships/image" Target="../media/image16.jpg"/><Relationship Id="rId5" Type="http://schemas.openxmlformats.org/officeDocument/2006/relationships/image" Target="../media/image1.jpg"/><Relationship Id="rId6" Type="http://schemas.openxmlformats.org/officeDocument/2006/relationships/image" Target="../media/image12.jpg"/><Relationship Id="rId7" Type="http://schemas.openxmlformats.org/officeDocument/2006/relationships/image" Target="../media/image19.png"/><Relationship Id="rId8" Type="http://schemas.openxmlformats.org/officeDocument/2006/relationships/image" Target="../media/image4.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18.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6.xml"/><Relationship Id="rId3" Type="http://schemas.openxmlformats.org/officeDocument/2006/relationships/image" Target="../media/image6.png"/><Relationship Id="rId4" Type="http://schemas.openxmlformats.org/officeDocument/2006/relationships/image" Target="../media/image14.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13367C"/>
            </a:gs>
            <a:gs pos="100000">
              <a:schemeClr val="dk2"/>
            </a:gs>
          </a:gsLst>
          <a:lin ang="5400012" scaled="0"/>
        </a:gradFill>
      </p:bgPr>
    </p:bg>
    <p:spTree>
      <p:nvGrpSpPr>
        <p:cNvPr id="507" name="Shape 507"/>
        <p:cNvGrpSpPr/>
        <p:nvPr/>
      </p:nvGrpSpPr>
      <p:grpSpPr>
        <a:xfrm>
          <a:off x="0" y="0"/>
          <a:ext cx="0" cy="0"/>
          <a:chOff x="0" y="0"/>
          <a:chExt cx="0" cy="0"/>
        </a:xfrm>
      </p:grpSpPr>
      <p:sp>
        <p:nvSpPr>
          <p:cNvPr id="508" name="Google Shape;508;p25"/>
          <p:cNvSpPr/>
          <p:nvPr/>
        </p:nvSpPr>
        <p:spPr>
          <a:xfrm>
            <a:off x="827700" y="679600"/>
            <a:ext cx="1737000" cy="1734300"/>
          </a:xfrm>
          <a:prstGeom prst="roundRect">
            <a:avLst>
              <a:gd fmla="val 16667" name="adj"/>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25"/>
          <p:cNvSpPr txBox="1"/>
          <p:nvPr>
            <p:ph type="ctrTitle"/>
          </p:nvPr>
        </p:nvSpPr>
        <p:spPr>
          <a:xfrm>
            <a:off x="729325" y="2444088"/>
            <a:ext cx="4079700" cy="1163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Project Quack</a:t>
            </a:r>
            <a:endParaRPr/>
          </a:p>
        </p:txBody>
      </p:sp>
      <p:sp>
        <p:nvSpPr>
          <p:cNvPr id="510" name="Google Shape;510;p25"/>
          <p:cNvSpPr txBox="1"/>
          <p:nvPr>
            <p:ph idx="1" type="subTitle"/>
          </p:nvPr>
        </p:nvSpPr>
        <p:spPr>
          <a:xfrm>
            <a:off x="727000" y="3675200"/>
            <a:ext cx="2350500" cy="739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Presented by </a:t>
            </a:r>
            <a:endParaRPr/>
          </a:p>
          <a:p>
            <a:pPr indent="0" lvl="0" marL="0" rtl="0" algn="l">
              <a:spcBef>
                <a:spcPts val="0"/>
              </a:spcBef>
              <a:spcAft>
                <a:spcPts val="0"/>
              </a:spcAft>
              <a:buNone/>
            </a:pPr>
            <a:r>
              <a:rPr lang="en"/>
              <a:t>The Bestagons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511" name="Google Shape;511;p25"/>
          <p:cNvSpPr/>
          <p:nvPr/>
        </p:nvSpPr>
        <p:spPr>
          <a:xfrm>
            <a:off x="5827391" y="2727835"/>
            <a:ext cx="2584558" cy="1618980"/>
          </a:xfrm>
          <a:custGeom>
            <a:rect b="b" l="l" r="r" t="t"/>
            <a:pathLst>
              <a:path extrusionOk="0" h="61746" w="98572">
                <a:moveTo>
                  <a:pt x="5705" y="1"/>
                </a:moveTo>
                <a:cubicBezTo>
                  <a:pt x="2569" y="1"/>
                  <a:pt x="1" y="2536"/>
                  <a:pt x="1" y="5672"/>
                </a:cubicBezTo>
                <a:lnTo>
                  <a:pt x="1" y="56074"/>
                </a:lnTo>
                <a:cubicBezTo>
                  <a:pt x="1" y="59210"/>
                  <a:pt x="2569" y="61745"/>
                  <a:pt x="5705" y="61745"/>
                </a:cubicBezTo>
                <a:lnTo>
                  <a:pt x="92867" y="61745"/>
                </a:lnTo>
                <a:cubicBezTo>
                  <a:pt x="96003" y="61745"/>
                  <a:pt x="98571" y="59210"/>
                  <a:pt x="98571" y="56074"/>
                </a:cubicBezTo>
                <a:lnTo>
                  <a:pt x="98571" y="5672"/>
                </a:lnTo>
                <a:cubicBezTo>
                  <a:pt x="98571" y="2536"/>
                  <a:pt x="96003" y="1"/>
                  <a:pt x="92867" y="1"/>
                </a:cubicBezTo>
                <a:close/>
              </a:path>
            </a:pathLst>
          </a:custGeom>
          <a:solidFill>
            <a:srgbClr val="D0DD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25"/>
          <p:cNvSpPr/>
          <p:nvPr/>
        </p:nvSpPr>
        <p:spPr>
          <a:xfrm>
            <a:off x="6036442" y="2901883"/>
            <a:ext cx="2166454" cy="938519"/>
          </a:xfrm>
          <a:custGeom>
            <a:rect b="b" l="l" r="r" t="t"/>
            <a:pathLst>
              <a:path extrusionOk="0" h="35794" w="82626">
                <a:moveTo>
                  <a:pt x="2002" y="1"/>
                </a:moveTo>
                <a:cubicBezTo>
                  <a:pt x="901" y="1"/>
                  <a:pt x="0" y="868"/>
                  <a:pt x="0" y="2002"/>
                </a:cubicBezTo>
                <a:lnTo>
                  <a:pt x="0" y="33792"/>
                </a:lnTo>
                <a:cubicBezTo>
                  <a:pt x="0" y="34893"/>
                  <a:pt x="901" y="35793"/>
                  <a:pt x="2002" y="35793"/>
                </a:cubicBezTo>
                <a:lnTo>
                  <a:pt x="80624" y="35793"/>
                </a:lnTo>
                <a:cubicBezTo>
                  <a:pt x="81725" y="35793"/>
                  <a:pt x="82626" y="34893"/>
                  <a:pt x="82626" y="33792"/>
                </a:cubicBezTo>
                <a:lnTo>
                  <a:pt x="82626" y="2002"/>
                </a:lnTo>
                <a:cubicBezTo>
                  <a:pt x="82626" y="868"/>
                  <a:pt x="81725" y="1"/>
                  <a:pt x="80624" y="1"/>
                </a:cubicBezTo>
                <a:close/>
              </a:path>
            </a:pathLst>
          </a:custGeom>
          <a:solidFill>
            <a:srgbClr val="BEC0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25"/>
          <p:cNvSpPr/>
          <p:nvPr/>
        </p:nvSpPr>
        <p:spPr>
          <a:xfrm>
            <a:off x="6804345" y="3515875"/>
            <a:ext cx="125987" cy="13162"/>
          </a:xfrm>
          <a:custGeom>
            <a:rect b="b" l="l" r="r" t="t"/>
            <a:pathLst>
              <a:path extrusionOk="0" h="502" w="4805">
                <a:moveTo>
                  <a:pt x="401" y="1"/>
                </a:moveTo>
                <a:cubicBezTo>
                  <a:pt x="168" y="1"/>
                  <a:pt x="1" y="168"/>
                  <a:pt x="1" y="401"/>
                </a:cubicBezTo>
                <a:lnTo>
                  <a:pt x="1" y="501"/>
                </a:lnTo>
                <a:cubicBezTo>
                  <a:pt x="1" y="268"/>
                  <a:pt x="168" y="67"/>
                  <a:pt x="401" y="67"/>
                </a:cubicBezTo>
                <a:lnTo>
                  <a:pt x="4404" y="67"/>
                </a:lnTo>
                <a:cubicBezTo>
                  <a:pt x="4637" y="67"/>
                  <a:pt x="4804" y="268"/>
                  <a:pt x="4804" y="501"/>
                </a:cubicBezTo>
                <a:lnTo>
                  <a:pt x="4804" y="401"/>
                </a:lnTo>
                <a:cubicBezTo>
                  <a:pt x="4804" y="168"/>
                  <a:pt x="4637" y="1"/>
                  <a:pt x="4404" y="1"/>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25"/>
          <p:cNvSpPr/>
          <p:nvPr/>
        </p:nvSpPr>
        <p:spPr>
          <a:xfrm>
            <a:off x="6804345" y="3204513"/>
            <a:ext cx="125987" cy="13136"/>
          </a:xfrm>
          <a:custGeom>
            <a:rect b="b" l="l" r="r" t="t"/>
            <a:pathLst>
              <a:path extrusionOk="0" h="501" w="4805">
                <a:moveTo>
                  <a:pt x="401" y="1"/>
                </a:moveTo>
                <a:cubicBezTo>
                  <a:pt x="168" y="1"/>
                  <a:pt x="1" y="201"/>
                  <a:pt x="1" y="401"/>
                </a:cubicBezTo>
                <a:lnTo>
                  <a:pt x="1" y="501"/>
                </a:lnTo>
                <a:cubicBezTo>
                  <a:pt x="1" y="267"/>
                  <a:pt x="168" y="67"/>
                  <a:pt x="401" y="67"/>
                </a:cubicBezTo>
                <a:lnTo>
                  <a:pt x="4404" y="67"/>
                </a:lnTo>
                <a:cubicBezTo>
                  <a:pt x="4637" y="67"/>
                  <a:pt x="4804" y="267"/>
                  <a:pt x="4804" y="501"/>
                </a:cubicBezTo>
                <a:lnTo>
                  <a:pt x="4804" y="401"/>
                </a:lnTo>
                <a:cubicBezTo>
                  <a:pt x="4804" y="201"/>
                  <a:pt x="4637" y="1"/>
                  <a:pt x="4404" y="1"/>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25"/>
          <p:cNvSpPr/>
          <p:nvPr/>
        </p:nvSpPr>
        <p:spPr>
          <a:xfrm>
            <a:off x="6804345" y="3061064"/>
            <a:ext cx="125987" cy="13162"/>
          </a:xfrm>
          <a:custGeom>
            <a:rect b="b" l="l" r="r" t="t"/>
            <a:pathLst>
              <a:path extrusionOk="0" h="502" w="4805">
                <a:moveTo>
                  <a:pt x="401" y="1"/>
                </a:moveTo>
                <a:cubicBezTo>
                  <a:pt x="168" y="1"/>
                  <a:pt x="1" y="201"/>
                  <a:pt x="1" y="435"/>
                </a:cubicBezTo>
                <a:lnTo>
                  <a:pt x="1" y="501"/>
                </a:lnTo>
                <a:cubicBezTo>
                  <a:pt x="1" y="268"/>
                  <a:pt x="168" y="101"/>
                  <a:pt x="401" y="101"/>
                </a:cubicBezTo>
                <a:lnTo>
                  <a:pt x="4404" y="101"/>
                </a:lnTo>
                <a:cubicBezTo>
                  <a:pt x="4637" y="101"/>
                  <a:pt x="4804" y="268"/>
                  <a:pt x="4804" y="501"/>
                </a:cubicBezTo>
                <a:lnTo>
                  <a:pt x="4804" y="435"/>
                </a:lnTo>
                <a:cubicBezTo>
                  <a:pt x="4804" y="201"/>
                  <a:pt x="4637" y="1"/>
                  <a:pt x="4404" y="1"/>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25"/>
          <p:cNvSpPr/>
          <p:nvPr/>
        </p:nvSpPr>
        <p:spPr>
          <a:xfrm>
            <a:off x="6804345" y="3360207"/>
            <a:ext cx="125987" cy="12271"/>
          </a:xfrm>
          <a:custGeom>
            <a:rect b="b" l="l" r="r" t="t"/>
            <a:pathLst>
              <a:path extrusionOk="0" h="468" w="4805">
                <a:moveTo>
                  <a:pt x="401" y="0"/>
                </a:moveTo>
                <a:cubicBezTo>
                  <a:pt x="168" y="0"/>
                  <a:pt x="1" y="167"/>
                  <a:pt x="1" y="400"/>
                </a:cubicBezTo>
                <a:lnTo>
                  <a:pt x="1" y="467"/>
                </a:lnTo>
                <a:cubicBezTo>
                  <a:pt x="1" y="267"/>
                  <a:pt x="168" y="67"/>
                  <a:pt x="401" y="67"/>
                </a:cubicBezTo>
                <a:lnTo>
                  <a:pt x="4404" y="67"/>
                </a:lnTo>
                <a:cubicBezTo>
                  <a:pt x="4637" y="67"/>
                  <a:pt x="4804" y="267"/>
                  <a:pt x="4804" y="467"/>
                </a:cubicBezTo>
                <a:lnTo>
                  <a:pt x="4804" y="400"/>
                </a:lnTo>
                <a:cubicBezTo>
                  <a:pt x="4804" y="167"/>
                  <a:pt x="4637" y="0"/>
                  <a:pt x="4404" y="0"/>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25"/>
          <p:cNvSpPr/>
          <p:nvPr/>
        </p:nvSpPr>
        <p:spPr>
          <a:xfrm>
            <a:off x="6288337" y="3360207"/>
            <a:ext cx="126826" cy="13136"/>
          </a:xfrm>
          <a:custGeom>
            <a:rect b="b" l="l" r="r" t="t"/>
            <a:pathLst>
              <a:path extrusionOk="0" h="501" w="4837">
                <a:moveTo>
                  <a:pt x="400" y="0"/>
                </a:moveTo>
                <a:cubicBezTo>
                  <a:pt x="167" y="0"/>
                  <a:pt x="0" y="167"/>
                  <a:pt x="0" y="400"/>
                </a:cubicBezTo>
                <a:lnTo>
                  <a:pt x="0" y="500"/>
                </a:lnTo>
                <a:cubicBezTo>
                  <a:pt x="0" y="267"/>
                  <a:pt x="167" y="67"/>
                  <a:pt x="400" y="67"/>
                </a:cubicBezTo>
                <a:lnTo>
                  <a:pt x="4403" y="67"/>
                </a:lnTo>
                <a:cubicBezTo>
                  <a:pt x="4637" y="67"/>
                  <a:pt x="4837" y="267"/>
                  <a:pt x="4837" y="500"/>
                </a:cubicBezTo>
                <a:lnTo>
                  <a:pt x="4837" y="400"/>
                </a:lnTo>
                <a:cubicBezTo>
                  <a:pt x="4837" y="167"/>
                  <a:pt x="4637" y="0"/>
                  <a:pt x="4403" y="0"/>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25"/>
          <p:cNvSpPr/>
          <p:nvPr/>
        </p:nvSpPr>
        <p:spPr>
          <a:xfrm>
            <a:off x="6804345" y="2967485"/>
            <a:ext cx="125987" cy="13162"/>
          </a:xfrm>
          <a:custGeom>
            <a:rect b="b" l="l" r="r" t="t"/>
            <a:pathLst>
              <a:path extrusionOk="0" h="502" w="4805">
                <a:moveTo>
                  <a:pt x="401" y="1"/>
                </a:moveTo>
                <a:cubicBezTo>
                  <a:pt x="168" y="1"/>
                  <a:pt x="1" y="201"/>
                  <a:pt x="1" y="434"/>
                </a:cubicBezTo>
                <a:lnTo>
                  <a:pt x="1" y="501"/>
                </a:lnTo>
                <a:cubicBezTo>
                  <a:pt x="1" y="268"/>
                  <a:pt x="168" y="101"/>
                  <a:pt x="401" y="101"/>
                </a:cubicBezTo>
                <a:lnTo>
                  <a:pt x="4404" y="101"/>
                </a:lnTo>
                <a:cubicBezTo>
                  <a:pt x="4637" y="101"/>
                  <a:pt x="4804" y="268"/>
                  <a:pt x="4804" y="501"/>
                </a:cubicBezTo>
                <a:lnTo>
                  <a:pt x="4804" y="434"/>
                </a:lnTo>
                <a:cubicBezTo>
                  <a:pt x="4804" y="201"/>
                  <a:pt x="4637" y="1"/>
                  <a:pt x="4404" y="1"/>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25"/>
          <p:cNvSpPr/>
          <p:nvPr/>
        </p:nvSpPr>
        <p:spPr>
          <a:xfrm>
            <a:off x="6288337" y="3061064"/>
            <a:ext cx="126826" cy="13162"/>
          </a:xfrm>
          <a:custGeom>
            <a:rect b="b" l="l" r="r" t="t"/>
            <a:pathLst>
              <a:path extrusionOk="0" h="502" w="4837">
                <a:moveTo>
                  <a:pt x="400" y="1"/>
                </a:moveTo>
                <a:cubicBezTo>
                  <a:pt x="167" y="1"/>
                  <a:pt x="0" y="201"/>
                  <a:pt x="0" y="435"/>
                </a:cubicBezTo>
                <a:lnTo>
                  <a:pt x="0" y="501"/>
                </a:lnTo>
                <a:cubicBezTo>
                  <a:pt x="0" y="268"/>
                  <a:pt x="167" y="101"/>
                  <a:pt x="400" y="101"/>
                </a:cubicBezTo>
                <a:lnTo>
                  <a:pt x="4403" y="101"/>
                </a:lnTo>
                <a:cubicBezTo>
                  <a:pt x="4637" y="101"/>
                  <a:pt x="4837" y="268"/>
                  <a:pt x="4837" y="501"/>
                </a:cubicBezTo>
                <a:lnTo>
                  <a:pt x="4837" y="435"/>
                </a:lnTo>
                <a:cubicBezTo>
                  <a:pt x="4837" y="201"/>
                  <a:pt x="4637" y="1"/>
                  <a:pt x="4403" y="1"/>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25"/>
          <p:cNvSpPr/>
          <p:nvPr/>
        </p:nvSpPr>
        <p:spPr>
          <a:xfrm>
            <a:off x="6116020" y="3204513"/>
            <a:ext cx="299144" cy="13136"/>
          </a:xfrm>
          <a:custGeom>
            <a:rect b="b" l="l" r="r" t="t"/>
            <a:pathLst>
              <a:path extrusionOk="0" h="501" w="11409">
                <a:moveTo>
                  <a:pt x="434" y="1"/>
                </a:moveTo>
                <a:cubicBezTo>
                  <a:pt x="201" y="1"/>
                  <a:pt x="1" y="167"/>
                  <a:pt x="1" y="401"/>
                </a:cubicBezTo>
                <a:lnTo>
                  <a:pt x="1" y="501"/>
                </a:lnTo>
                <a:cubicBezTo>
                  <a:pt x="1" y="267"/>
                  <a:pt x="201" y="67"/>
                  <a:pt x="434" y="67"/>
                </a:cubicBezTo>
                <a:lnTo>
                  <a:pt x="10975" y="67"/>
                </a:lnTo>
                <a:cubicBezTo>
                  <a:pt x="11209" y="67"/>
                  <a:pt x="11409" y="267"/>
                  <a:pt x="11409" y="501"/>
                </a:cubicBezTo>
                <a:lnTo>
                  <a:pt x="11409" y="401"/>
                </a:lnTo>
                <a:cubicBezTo>
                  <a:pt x="11409" y="167"/>
                  <a:pt x="11209" y="1"/>
                  <a:pt x="10975" y="1"/>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25"/>
          <p:cNvSpPr/>
          <p:nvPr/>
        </p:nvSpPr>
        <p:spPr>
          <a:xfrm>
            <a:off x="6288337" y="3671568"/>
            <a:ext cx="126826" cy="13136"/>
          </a:xfrm>
          <a:custGeom>
            <a:rect b="b" l="l" r="r" t="t"/>
            <a:pathLst>
              <a:path extrusionOk="0" h="501" w="4837">
                <a:moveTo>
                  <a:pt x="400" y="0"/>
                </a:moveTo>
                <a:cubicBezTo>
                  <a:pt x="167" y="0"/>
                  <a:pt x="0" y="167"/>
                  <a:pt x="0" y="401"/>
                </a:cubicBezTo>
                <a:lnTo>
                  <a:pt x="0" y="501"/>
                </a:lnTo>
                <a:cubicBezTo>
                  <a:pt x="0" y="267"/>
                  <a:pt x="167" y="67"/>
                  <a:pt x="400" y="67"/>
                </a:cubicBezTo>
                <a:lnTo>
                  <a:pt x="4403" y="67"/>
                </a:lnTo>
                <a:cubicBezTo>
                  <a:pt x="4637" y="67"/>
                  <a:pt x="4837" y="267"/>
                  <a:pt x="4837" y="501"/>
                </a:cubicBezTo>
                <a:lnTo>
                  <a:pt x="4837" y="401"/>
                </a:lnTo>
                <a:cubicBezTo>
                  <a:pt x="4837" y="167"/>
                  <a:pt x="4637" y="0"/>
                  <a:pt x="4403" y="0"/>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25"/>
          <p:cNvSpPr/>
          <p:nvPr/>
        </p:nvSpPr>
        <p:spPr>
          <a:xfrm>
            <a:off x="6288337" y="3515875"/>
            <a:ext cx="126826" cy="13162"/>
          </a:xfrm>
          <a:custGeom>
            <a:rect b="b" l="l" r="r" t="t"/>
            <a:pathLst>
              <a:path extrusionOk="0" h="502" w="4837">
                <a:moveTo>
                  <a:pt x="400" y="1"/>
                </a:moveTo>
                <a:cubicBezTo>
                  <a:pt x="167" y="1"/>
                  <a:pt x="0" y="168"/>
                  <a:pt x="0" y="401"/>
                </a:cubicBezTo>
                <a:lnTo>
                  <a:pt x="0" y="501"/>
                </a:lnTo>
                <a:cubicBezTo>
                  <a:pt x="0" y="268"/>
                  <a:pt x="167" y="67"/>
                  <a:pt x="400" y="67"/>
                </a:cubicBezTo>
                <a:lnTo>
                  <a:pt x="4403" y="67"/>
                </a:lnTo>
                <a:cubicBezTo>
                  <a:pt x="4637" y="67"/>
                  <a:pt x="4837" y="268"/>
                  <a:pt x="4837" y="501"/>
                </a:cubicBezTo>
                <a:lnTo>
                  <a:pt x="4837" y="401"/>
                </a:lnTo>
                <a:cubicBezTo>
                  <a:pt x="4837" y="168"/>
                  <a:pt x="4637" y="1"/>
                  <a:pt x="4403" y="1"/>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25"/>
          <p:cNvSpPr/>
          <p:nvPr/>
        </p:nvSpPr>
        <p:spPr>
          <a:xfrm>
            <a:off x="6288337" y="2967485"/>
            <a:ext cx="126826" cy="13162"/>
          </a:xfrm>
          <a:custGeom>
            <a:rect b="b" l="l" r="r" t="t"/>
            <a:pathLst>
              <a:path extrusionOk="0" h="502" w="4837">
                <a:moveTo>
                  <a:pt x="400" y="1"/>
                </a:moveTo>
                <a:cubicBezTo>
                  <a:pt x="167" y="1"/>
                  <a:pt x="0" y="201"/>
                  <a:pt x="0" y="434"/>
                </a:cubicBezTo>
                <a:lnTo>
                  <a:pt x="0" y="501"/>
                </a:lnTo>
                <a:cubicBezTo>
                  <a:pt x="0" y="268"/>
                  <a:pt x="167" y="101"/>
                  <a:pt x="400" y="101"/>
                </a:cubicBezTo>
                <a:lnTo>
                  <a:pt x="4403" y="101"/>
                </a:lnTo>
                <a:cubicBezTo>
                  <a:pt x="4637" y="101"/>
                  <a:pt x="4837" y="268"/>
                  <a:pt x="4837" y="501"/>
                </a:cubicBezTo>
                <a:lnTo>
                  <a:pt x="4837" y="434"/>
                </a:lnTo>
                <a:cubicBezTo>
                  <a:pt x="4837" y="201"/>
                  <a:pt x="4637" y="1"/>
                  <a:pt x="4403" y="1"/>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25"/>
          <p:cNvSpPr/>
          <p:nvPr/>
        </p:nvSpPr>
        <p:spPr>
          <a:xfrm>
            <a:off x="7147196" y="2967485"/>
            <a:ext cx="126852" cy="13162"/>
          </a:xfrm>
          <a:custGeom>
            <a:rect b="b" l="l" r="r" t="t"/>
            <a:pathLst>
              <a:path extrusionOk="0" h="502" w="4838">
                <a:moveTo>
                  <a:pt x="434" y="1"/>
                </a:moveTo>
                <a:cubicBezTo>
                  <a:pt x="201" y="1"/>
                  <a:pt x="1" y="201"/>
                  <a:pt x="1" y="434"/>
                </a:cubicBezTo>
                <a:lnTo>
                  <a:pt x="1" y="501"/>
                </a:lnTo>
                <a:cubicBezTo>
                  <a:pt x="34" y="268"/>
                  <a:pt x="201" y="101"/>
                  <a:pt x="434" y="101"/>
                </a:cubicBezTo>
                <a:lnTo>
                  <a:pt x="4437" y="101"/>
                </a:lnTo>
                <a:cubicBezTo>
                  <a:pt x="4671" y="101"/>
                  <a:pt x="4838" y="268"/>
                  <a:pt x="4838" y="501"/>
                </a:cubicBezTo>
                <a:lnTo>
                  <a:pt x="4838" y="434"/>
                </a:lnTo>
                <a:cubicBezTo>
                  <a:pt x="4838" y="201"/>
                  <a:pt x="4671" y="1"/>
                  <a:pt x="4437" y="1"/>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25"/>
          <p:cNvSpPr/>
          <p:nvPr/>
        </p:nvSpPr>
        <p:spPr>
          <a:xfrm>
            <a:off x="7147196" y="3061064"/>
            <a:ext cx="126852" cy="13162"/>
          </a:xfrm>
          <a:custGeom>
            <a:rect b="b" l="l" r="r" t="t"/>
            <a:pathLst>
              <a:path extrusionOk="0" h="502" w="4838">
                <a:moveTo>
                  <a:pt x="434" y="1"/>
                </a:moveTo>
                <a:cubicBezTo>
                  <a:pt x="201" y="1"/>
                  <a:pt x="1" y="201"/>
                  <a:pt x="1" y="435"/>
                </a:cubicBezTo>
                <a:lnTo>
                  <a:pt x="1" y="501"/>
                </a:lnTo>
                <a:cubicBezTo>
                  <a:pt x="34" y="268"/>
                  <a:pt x="201" y="101"/>
                  <a:pt x="434" y="101"/>
                </a:cubicBezTo>
                <a:lnTo>
                  <a:pt x="4437" y="101"/>
                </a:lnTo>
                <a:cubicBezTo>
                  <a:pt x="4671" y="101"/>
                  <a:pt x="4838" y="268"/>
                  <a:pt x="4838" y="501"/>
                </a:cubicBezTo>
                <a:lnTo>
                  <a:pt x="4838" y="435"/>
                </a:lnTo>
                <a:cubicBezTo>
                  <a:pt x="4838" y="201"/>
                  <a:pt x="4671" y="1"/>
                  <a:pt x="4437" y="1"/>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25"/>
          <p:cNvSpPr/>
          <p:nvPr/>
        </p:nvSpPr>
        <p:spPr>
          <a:xfrm>
            <a:off x="7147196" y="3204513"/>
            <a:ext cx="126852" cy="13136"/>
          </a:xfrm>
          <a:custGeom>
            <a:rect b="b" l="l" r="r" t="t"/>
            <a:pathLst>
              <a:path extrusionOk="0" h="501" w="4838">
                <a:moveTo>
                  <a:pt x="434" y="1"/>
                </a:moveTo>
                <a:cubicBezTo>
                  <a:pt x="201" y="1"/>
                  <a:pt x="1" y="201"/>
                  <a:pt x="1" y="401"/>
                </a:cubicBezTo>
                <a:lnTo>
                  <a:pt x="1" y="501"/>
                </a:lnTo>
                <a:cubicBezTo>
                  <a:pt x="34" y="267"/>
                  <a:pt x="201" y="67"/>
                  <a:pt x="434" y="67"/>
                </a:cubicBezTo>
                <a:lnTo>
                  <a:pt x="4437" y="67"/>
                </a:lnTo>
                <a:cubicBezTo>
                  <a:pt x="4671" y="67"/>
                  <a:pt x="4838" y="267"/>
                  <a:pt x="4838" y="501"/>
                </a:cubicBezTo>
                <a:lnTo>
                  <a:pt x="4838" y="401"/>
                </a:lnTo>
                <a:cubicBezTo>
                  <a:pt x="4838" y="201"/>
                  <a:pt x="4671" y="1"/>
                  <a:pt x="4437" y="1"/>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25"/>
          <p:cNvSpPr/>
          <p:nvPr/>
        </p:nvSpPr>
        <p:spPr>
          <a:xfrm>
            <a:off x="6975771" y="3061064"/>
            <a:ext cx="126852" cy="13162"/>
          </a:xfrm>
          <a:custGeom>
            <a:rect b="b" l="l" r="r" t="t"/>
            <a:pathLst>
              <a:path extrusionOk="0" h="502" w="4838">
                <a:moveTo>
                  <a:pt x="434" y="1"/>
                </a:moveTo>
                <a:cubicBezTo>
                  <a:pt x="201" y="1"/>
                  <a:pt x="1" y="201"/>
                  <a:pt x="1" y="435"/>
                </a:cubicBezTo>
                <a:lnTo>
                  <a:pt x="1" y="501"/>
                </a:lnTo>
                <a:cubicBezTo>
                  <a:pt x="1" y="268"/>
                  <a:pt x="201" y="101"/>
                  <a:pt x="434" y="101"/>
                </a:cubicBezTo>
                <a:lnTo>
                  <a:pt x="4404" y="101"/>
                </a:lnTo>
                <a:cubicBezTo>
                  <a:pt x="4637" y="101"/>
                  <a:pt x="4838" y="268"/>
                  <a:pt x="4838" y="501"/>
                </a:cubicBezTo>
                <a:lnTo>
                  <a:pt x="4838" y="435"/>
                </a:lnTo>
                <a:cubicBezTo>
                  <a:pt x="4838" y="201"/>
                  <a:pt x="4637" y="1"/>
                  <a:pt x="4404" y="1"/>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25"/>
          <p:cNvSpPr/>
          <p:nvPr/>
        </p:nvSpPr>
        <p:spPr>
          <a:xfrm>
            <a:off x="6975771" y="3204513"/>
            <a:ext cx="126852" cy="13136"/>
          </a:xfrm>
          <a:custGeom>
            <a:rect b="b" l="l" r="r" t="t"/>
            <a:pathLst>
              <a:path extrusionOk="0" h="501" w="4838">
                <a:moveTo>
                  <a:pt x="434" y="1"/>
                </a:moveTo>
                <a:cubicBezTo>
                  <a:pt x="201" y="1"/>
                  <a:pt x="1" y="201"/>
                  <a:pt x="1" y="401"/>
                </a:cubicBezTo>
                <a:lnTo>
                  <a:pt x="1" y="501"/>
                </a:lnTo>
                <a:cubicBezTo>
                  <a:pt x="1" y="267"/>
                  <a:pt x="201" y="67"/>
                  <a:pt x="434" y="67"/>
                </a:cubicBezTo>
                <a:lnTo>
                  <a:pt x="4404" y="67"/>
                </a:lnTo>
                <a:cubicBezTo>
                  <a:pt x="4637" y="67"/>
                  <a:pt x="4838" y="267"/>
                  <a:pt x="4838" y="501"/>
                </a:cubicBezTo>
                <a:lnTo>
                  <a:pt x="4838" y="401"/>
                </a:lnTo>
                <a:cubicBezTo>
                  <a:pt x="4838" y="201"/>
                  <a:pt x="4637" y="1"/>
                  <a:pt x="4404" y="1"/>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25"/>
          <p:cNvSpPr/>
          <p:nvPr/>
        </p:nvSpPr>
        <p:spPr>
          <a:xfrm>
            <a:off x="6975771" y="3360207"/>
            <a:ext cx="126852" cy="12271"/>
          </a:xfrm>
          <a:custGeom>
            <a:rect b="b" l="l" r="r" t="t"/>
            <a:pathLst>
              <a:path extrusionOk="0" h="468" w="4838">
                <a:moveTo>
                  <a:pt x="434" y="0"/>
                </a:moveTo>
                <a:cubicBezTo>
                  <a:pt x="201" y="0"/>
                  <a:pt x="1" y="167"/>
                  <a:pt x="1" y="400"/>
                </a:cubicBezTo>
                <a:lnTo>
                  <a:pt x="1" y="467"/>
                </a:lnTo>
                <a:cubicBezTo>
                  <a:pt x="1" y="267"/>
                  <a:pt x="201" y="67"/>
                  <a:pt x="434" y="67"/>
                </a:cubicBezTo>
                <a:lnTo>
                  <a:pt x="4404" y="67"/>
                </a:lnTo>
                <a:cubicBezTo>
                  <a:pt x="4637" y="67"/>
                  <a:pt x="4838" y="267"/>
                  <a:pt x="4838" y="467"/>
                </a:cubicBezTo>
                <a:lnTo>
                  <a:pt x="4838" y="400"/>
                </a:lnTo>
                <a:cubicBezTo>
                  <a:pt x="4838" y="167"/>
                  <a:pt x="4637" y="0"/>
                  <a:pt x="4404" y="0"/>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25"/>
          <p:cNvSpPr/>
          <p:nvPr/>
        </p:nvSpPr>
        <p:spPr>
          <a:xfrm>
            <a:off x="7147196" y="3360207"/>
            <a:ext cx="126852" cy="12271"/>
          </a:xfrm>
          <a:custGeom>
            <a:rect b="b" l="l" r="r" t="t"/>
            <a:pathLst>
              <a:path extrusionOk="0" h="468" w="4838">
                <a:moveTo>
                  <a:pt x="434" y="0"/>
                </a:moveTo>
                <a:cubicBezTo>
                  <a:pt x="201" y="0"/>
                  <a:pt x="1" y="167"/>
                  <a:pt x="1" y="400"/>
                </a:cubicBezTo>
                <a:lnTo>
                  <a:pt x="1" y="467"/>
                </a:lnTo>
                <a:cubicBezTo>
                  <a:pt x="34" y="267"/>
                  <a:pt x="201" y="67"/>
                  <a:pt x="434" y="67"/>
                </a:cubicBezTo>
                <a:lnTo>
                  <a:pt x="4437" y="67"/>
                </a:lnTo>
                <a:cubicBezTo>
                  <a:pt x="4671" y="67"/>
                  <a:pt x="4838" y="267"/>
                  <a:pt x="4838" y="467"/>
                </a:cubicBezTo>
                <a:lnTo>
                  <a:pt x="4838" y="400"/>
                </a:lnTo>
                <a:cubicBezTo>
                  <a:pt x="4838" y="167"/>
                  <a:pt x="4671" y="0"/>
                  <a:pt x="4437" y="0"/>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25"/>
          <p:cNvSpPr/>
          <p:nvPr/>
        </p:nvSpPr>
        <p:spPr>
          <a:xfrm>
            <a:off x="6975771" y="3515875"/>
            <a:ext cx="126852" cy="13162"/>
          </a:xfrm>
          <a:custGeom>
            <a:rect b="b" l="l" r="r" t="t"/>
            <a:pathLst>
              <a:path extrusionOk="0" h="502" w="4838">
                <a:moveTo>
                  <a:pt x="434" y="1"/>
                </a:moveTo>
                <a:cubicBezTo>
                  <a:pt x="201" y="1"/>
                  <a:pt x="1" y="168"/>
                  <a:pt x="1" y="401"/>
                </a:cubicBezTo>
                <a:lnTo>
                  <a:pt x="1" y="501"/>
                </a:lnTo>
                <a:cubicBezTo>
                  <a:pt x="1" y="268"/>
                  <a:pt x="201" y="67"/>
                  <a:pt x="434" y="67"/>
                </a:cubicBezTo>
                <a:lnTo>
                  <a:pt x="4404" y="67"/>
                </a:lnTo>
                <a:cubicBezTo>
                  <a:pt x="4637" y="67"/>
                  <a:pt x="4838" y="268"/>
                  <a:pt x="4838" y="501"/>
                </a:cubicBezTo>
                <a:lnTo>
                  <a:pt x="4838" y="401"/>
                </a:lnTo>
                <a:cubicBezTo>
                  <a:pt x="4838" y="168"/>
                  <a:pt x="4637" y="1"/>
                  <a:pt x="4404" y="1"/>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25"/>
          <p:cNvSpPr/>
          <p:nvPr/>
        </p:nvSpPr>
        <p:spPr>
          <a:xfrm>
            <a:off x="6975771" y="2967485"/>
            <a:ext cx="126852" cy="13162"/>
          </a:xfrm>
          <a:custGeom>
            <a:rect b="b" l="l" r="r" t="t"/>
            <a:pathLst>
              <a:path extrusionOk="0" h="502" w="4838">
                <a:moveTo>
                  <a:pt x="434" y="1"/>
                </a:moveTo>
                <a:cubicBezTo>
                  <a:pt x="201" y="1"/>
                  <a:pt x="1" y="201"/>
                  <a:pt x="1" y="434"/>
                </a:cubicBezTo>
                <a:lnTo>
                  <a:pt x="1" y="501"/>
                </a:lnTo>
                <a:cubicBezTo>
                  <a:pt x="1" y="268"/>
                  <a:pt x="201" y="101"/>
                  <a:pt x="434" y="101"/>
                </a:cubicBezTo>
                <a:lnTo>
                  <a:pt x="4404" y="101"/>
                </a:lnTo>
                <a:cubicBezTo>
                  <a:pt x="4637" y="101"/>
                  <a:pt x="4838" y="268"/>
                  <a:pt x="4838" y="501"/>
                </a:cubicBezTo>
                <a:lnTo>
                  <a:pt x="4838" y="434"/>
                </a:lnTo>
                <a:cubicBezTo>
                  <a:pt x="4838" y="201"/>
                  <a:pt x="4637" y="1"/>
                  <a:pt x="4404" y="1"/>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25"/>
          <p:cNvSpPr/>
          <p:nvPr/>
        </p:nvSpPr>
        <p:spPr>
          <a:xfrm>
            <a:off x="7147196" y="3515875"/>
            <a:ext cx="126852" cy="13162"/>
          </a:xfrm>
          <a:custGeom>
            <a:rect b="b" l="l" r="r" t="t"/>
            <a:pathLst>
              <a:path extrusionOk="0" h="502" w="4838">
                <a:moveTo>
                  <a:pt x="434" y="1"/>
                </a:moveTo>
                <a:cubicBezTo>
                  <a:pt x="201" y="1"/>
                  <a:pt x="1" y="168"/>
                  <a:pt x="1" y="401"/>
                </a:cubicBezTo>
                <a:lnTo>
                  <a:pt x="1" y="501"/>
                </a:lnTo>
                <a:cubicBezTo>
                  <a:pt x="34" y="268"/>
                  <a:pt x="201" y="67"/>
                  <a:pt x="434" y="67"/>
                </a:cubicBezTo>
                <a:lnTo>
                  <a:pt x="4437" y="67"/>
                </a:lnTo>
                <a:cubicBezTo>
                  <a:pt x="4671" y="67"/>
                  <a:pt x="4838" y="268"/>
                  <a:pt x="4838" y="501"/>
                </a:cubicBezTo>
                <a:lnTo>
                  <a:pt x="4838" y="401"/>
                </a:lnTo>
                <a:cubicBezTo>
                  <a:pt x="4838" y="168"/>
                  <a:pt x="4671" y="1"/>
                  <a:pt x="4437" y="1"/>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25"/>
          <p:cNvSpPr/>
          <p:nvPr/>
        </p:nvSpPr>
        <p:spPr>
          <a:xfrm>
            <a:off x="6804345" y="3671568"/>
            <a:ext cx="814315" cy="13136"/>
          </a:xfrm>
          <a:custGeom>
            <a:rect b="b" l="l" r="r" t="t"/>
            <a:pathLst>
              <a:path extrusionOk="0" h="501" w="31057">
                <a:moveTo>
                  <a:pt x="401" y="0"/>
                </a:moveTo>
                <a:cubicBezTo>
                  <a:pt x="168" y="0"/>
                  <a:pt x="1" y="167"/>
                  <a:pt x="1" y="401"/>
                </a:cubicBezTo>
                <a:lnTo>
                  <a:pt x="1" y="501"/>
                </a:lnTo>
                <a:cubicBezTo>
                  <a:pt x="1" y="267"/>
                  <a:pt x="168" y="67"/>
                  <a:pt x="401" y="67"/>
                </a:cubicBezTo>
                <a:lnTo>
                  <a:pt x="30623" y="67"/>
                </a:lnTo>
                <a:cubicBezTo>
                  <a:pt x="30856" y="67"/>
                  <a:pt x="31056" y="267"/>
                  <a:pt x="31056" y="501"/>
                </a:cubicBezTo>
                <a:lnTo>
                  <a:pt x="31056" y="401"/>
                </a:lnTo>
                <a:cubicBezTo>
                  <a:pt x="31056" y="167"/>
                  <a:pt x="30856" y="0"/>
                  <a:pt x="30623" y="0"/>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25"/>
          <p:cNvSpPr/>
          <p:nvPr/>
        </p:nvSpPr>
        <p:spPr>
          <a:xfrm>
            <a:off x="6632054" y="3515875"/>
            <a:ext cx="126852" cy="13162"/>
          </a:xfrm>
          <a:custGeom>
            <a:rect b="b" l="l" r="r" t="t"/>
            <a:pathLst>
              <a:path extrusionOk="0" h="502" w="4838">
                <a:moveTo>
                  <a:pt x="401" y="1"/>
                </a:moveTo>
                <a:cubicBezTo>
                  <a:pt x="201" y="1"/>
                  <a:pt x="0" y="168"/>
                  <a:pt x="0" y="401"/>
                </a:cubicBezTo>
                <a:lnTo>
                  <a:pt x="0" y="501"/>
                </a:lnTo>
                <a:cubicBezTo>
                  <a:pt x="0" y="268"/>
                  <a:pt x="201" y="67"/>
                  <a:pt x="401" y="67"/>
                </a:cubicBezTo>
                <a:lnTo>
                  <a:pt x="4404" y="67"/>
                </a:lnTo>
                <a:cubicBezTo>
                  <a:pt x="4637" y="67"/>
                  <a:pt x="4837" y="268"/>
                  <a:pt x="4837" y="501"/>
                </a:cubicBezTo>
                <a:lnTo>
                  <a:pt x="4837" y="401"/>
                </a:lnTo>
                <a:cubicBezTo>
                  <a:pt x="4837" y="168"/>
                  <a:pt x="4637" y="1"/>
                  <a:pt x="4404" y="1"/>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25"/>
          <p:cNvSpPr/>
          <p:nvPr/>
        </p:nvSpPr>
        <p:spPr>
          <a:xfrm>
            <a:off x="6459763" y="2967485"/>
            <a:ext cx="126826" cy="13162"/>
          </a:xfrm>
          <a:custGeom>
            <a:rect b="b" l="l" r="r" t="t"/>
            <a:pathLst>
              <a:path extrusionOk="0" h="502" w="4837">
                <a:moveTo>
                  <a:pt x="434" y="1"/>
                </a:moveTo>
                <a:cubicBezTo>
                  <a:pt x="200" y="1"/>
                  <a:pt x="0" y="201"/>
                  <a:pt x="0" y="434"/>
                </a:cubicBezTo>
                <a:lnTo>
                  <a:pt x="0" y="501"/>
                </a:lnTo>
                <a:cubicBezTo>
                  <a:pt x="0" y="268"/>
                  <a:pt x="200" y="101"/>
                  <a:pt x="434" y="101"/>
                </a:cubicBezTo>
                <a:lnTo>
                  <a:pt x="4437" y="101"/>
                </a:lnTo>
                <a:cubicBezTo>
                  <a:pt x="4670" y="101"/>
                  <a:pt x="4837" y="268"/>
                  <a:pt x="4837" y="501"/>
                </a:cubicBezTo>
                <a:lnTo>
                  <a:pt x="4837" y="434"/>
                </a:lnTo>
                <a:cubicBezTo>
                  <a:pt x="4837" y="201"/>
                  <a:pt x="4670" y="1"/>
                  <a:pt x="4437" y="1"/>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25"/>
          <p:cNvSpPr/>
          <p:nvPr/>
        </p:nvSpPr>
        <p:spPr>
          <a:xfrm>
            <a:off x="6632054" y="3671568"/>
            <a:ext cx="126852" cy="13136"/>
          </a:xfrm>
          <a:custGeom>
            <a:rect b="b" l="l" r="r" t="t"/>
            <a:pathLst>
              <a:path extrusionOk="0" h="501" w="4838">
                <a:moveTo>
                  <a:pt x="401" y="0"/>
                </a:moveTo>
                <a:cubicBezTo>
                  <a:pt x="201" y="0"/>
                  <a:pt x="0" y="167"/>
                  <a:pt x="0" y="401"/>
                </a:cubicBezTo>
                <a:lnTo>
                  <a:pt x="0" y="501"/>
                </a:lnTo>
                <a:cubicBezTo>
                  <a:pt x="0" y="267"/>
                  <a:pt x="201" y="67"/>
                  <a:pt x="401" y="67"/>
                </a:cubicBezTo>
                <a:lnTo>
                  <a:pt x="4404" y="67"/>
                </a:lnTo>
                <a:cubicBezTo>
                  <a:pt x="4637" y="67"/>
                  <a:pt x="4837" y="267"/>
                  <a:pt x="4837" y="501"/>
                </a:cubicBezTo>
                <a:lnTo>
                  <a:pt x="4837" y="401"/>
                </a:lnTo>
                <a:cubicBezTo>
                  <a:pt x="4837" y="167"/>
                  <a:pt x="4637" y="0"/>
                  <a:pt x="4404" y="0"/>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25"/>
          <p:cNvSpPr/>
          <p:nvPr/>
        </p:nvSpPr>
        <p:spPr>
          <a:xfrm>
            <a:off x="6459763" y="3671568"/>
            <a:ext cx="126826" cy="13136"/>
          </a:xfrm>
          <a:custGeom>
            <a:rect b="b" l="l" r="r" t="t"/>
            <a:pathLst>
              <a:path extrusionOk="0" h="501" w="4837">
                <a:moveTo>
                  <a:pt x="434" y="0"/>
                </a:moveTo>
                <a:cubicBezTo>
                  <a:pt x="200" y="0"/>
                  <a:pt x="0" y="167"/>
                  <a:pt x="0" y="401"/>
                </a:cubicBezTo>
                <a:lnTo>
                  <a:pt x="0" y="501"/>
                </a:lnTo>
                <a:cubicBezTo>
                  <a:pt x="0" y="267"/>
                  <a:pt x="200" y="67"/>
                  <a:pt x="434" y="67"/>
                </a:cubicBezTo>
                <a:lnTo>
                  <a:pt x="4437" y="67"/>
                </a:lnTo>
                <a:cubicBezTo>
                  <a:pt x="4670" y="67"/>
                  <a:pt x="4837" y="267"/>
                  <a:pt x="4837" y="501"/>
                </a:cubicBezTo>
                <a:lnTo>
                  <a:pt x="4837" y="401"/>
                </a:lnTo>
                <a:cubicBezTo>
                  <a:pt x="4837" y="167"/>
                  <a:pt x="4670" y="0"/>
                  <a:pt x="4437" y="0"/>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25"/>
          <p:cNvSpPr/>
          <p:nvPr/>
        </p:nvSpPr>
        <p:spPr>
          <a:xfrm>
            <a:off x="6459763" y="3061064"/>
            <a:ext cx="126826" cy="13162"/>
          </a:xfrm>
          <a:custGeom>
            <a:rect b="b" l="l" r="r" t="t"/>
            <a:pathLst>
              <a:path extrusionOk="0" h="502" w="4837">
                <a:moveTo>
                  <a:pt x="434" y="1"/>
                </a:moveTo>
                <a:cubicBezTo>
                  <a:pt x="200" y="1"/>
                  <a:pt x="0" y="201"/>
                  <a:pt x="0" y="435"/>
                </a:cubicBezTo>
                <a:lnTo>
                  <a:pt x="0" y="501"/>
                </a:lnTo>
                <a:cubicBezTo>
                  <a:pt x="0" y="268"/>
                  <a:pt x="200" y="101"/>
                  <a:pt x="434" y="101"/>
                </a:cubicBezTo>
                <a:lnTo>
                  <a:pt x="4437" y="101"/>
                </a:lnTo>
                <a:cubicBezTo>
                  <a:pt x="4670" y="101"/>
                  <a:pt x="4837" y="268"/>
                  <a:pt x="4837" y="501"/>
                </a:cubicBezTo>
                <a:lnTo>
                  <a:pt x="4837" y="435"/>
                </a:lnTo>
                <a:cubicBezTo>
                  <a:pt x="4837" y="201"/>
                  <a:pt x="4670" y="1"/>
                  <a:pt x="4437" y="1"/>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25"/>
          <p:cNvSpPr/>
          <p:nvPr/>
        </p:nvSpPr>
        <p:spPr>
          <a:xfrm>
            <a:off x="6459763" y="3515875"/>
            <a:ext cx="126826" cy="13162"/>
          </a:xfrm>
          <a:custGeom>
            <a:rect b="b" l="l" r="r" t="t"/>
            <a:pathLst>
              <a:path extrusionOk="0" h="502" w="4837">
                <a:moveTo>
                  <a:pt x="434" y="1"/>
                </a:moveTo>
                <a:cubicBezTo>
                  <a:pt x="200" y="1"/>
                  <a:pt x="0" y="168"/>
                  <a:pt x="0" y="401"/>
                </a:cubicBezTo>
                <a:lnTo>
                  <a:pt x="0" y="501"/>
                </a:lnTo>
                <a:cubicBezTo>
                  <a:pt x="0" y="268"/>
                  <a:pt x="200" y="67"/>
                  <a:pt x="434" y="67"/>
                </a:cubicBezTo>
                <a:lnTo>
                  <a:pt x="4437" y="67"/>
                </a:lnTo>
                <a:cubicBezTo>
                  <a:pt x="4670" y="67"/>
                  <a:pt x="4837" y="268"/>
                  <a:pt x="4837" y="501"/>
                </a:cubicBezTo>
                <a:lnTo>
                  <a:pt x="4837" y="401"/>
                </a:lnTo>
                <a:cubicBezTo>
                  <a:pt x="4837" y="168"/>
                  <a:pt x="4670" y="1"/>
                  <a:pt x="4437" y="1"/>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25"/>
          <p:cNvSpPr/>
          <p:nvPr/>
        </p:nvSpPr>
        <p:spPr>
          <a:xfrm>
            <a:off x="6459763" y="3204513"/>
            <a:ext cx="126826" cy="13136"/>
          </a:xfrm>
          <a:custGeom>
            <a:rect b="b" l="l" r="r" t="t"/>
            <a:pathLst>
              <a:path extrusionOk="0" h="501" w="4837">
                <a:moveTo>
                  <a:pt x="434" y="1"/>
                </a:moveTo>
                <a:cubicBezTo>
                  <a:pt x="200" y="1"/>
                  <a:pt x="0" y="167"/>
                  <a:pt x="0" y="401"/>
                </a:cubicBezTo>
                <a:lnTo>
                  <a:pt x="0" y="501"/>
                </a:lnTo>
                <a:cubicBezTo>
                  <a:pt x="0" y="267"/>
                  <a:pt x="200" y="67"/>
                  <a:pt x="434" y="67"/>
                </a:cubicBezTo>
                <a:lnTo>
                  <a:pt x="4437" y="67"/>
                </a:lnTo>
                <a:cubicBezTo>
                  <a:pt x="4670" y="67"/>
                  <a:pt x="4837" y="267"/>
                  <a:pt x="4837" y="501"/>
                </a:cubicBezTo>
                <a:lnTo>
                  <a:pt x="4837" y="401"/>
                </a:lnTo>
                <a:cubicBezTo>
                  <a:pt x="4837" y="167"/>
                  <a:pt x="4670" y="1"/>
                  <a:pt x="4437" y="1"/>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25"/>
          <p:cNvSpPr/>
          <p:nvPr/>
        </p:nvSpPr>
        <p:spPr>
          <a:xfrm>
            <a:off x="6459763" y="3360207"/>
            <a:ext cx="126826" cy="13136"/>
          </a:xfrm>
          <a:custGeom>
            <a:rect b="b" l="l" r="r" t="t"/>
            <a:pathLst>
              <a:path extrusionOk="0" h="501" w="4837">
                <a:moveTo>
                  <a:pt x="434" y="0"/>
                </a:moveTo>
                <a:cubicBezTo>
                  <a:pt x="200" y="0"/>
                  <a:pt x="0" y="167"/>
                  <a:pt x="0" y="400"/>
                </a:cubicBezTo>
                <a:lnTo>
                  <a:pt x="0" y="500"/>
                </a:lnTo>
                <a:cubicBezTo>
                  <a:pt x="0" y="267"/>
                  <a:pt x="200" y="67"/>
                  <a:pt x="434" y="67"/>
                </a:cubicBezTo>
                <a:lnTo>
                  <a:pt x="4437" y="67"/>
                </a:lnTo>
                <a:cubicBezTo>
                  <a:pt x="4670" y="67"/>
                  <a:pt x="4837" y="267"/>
                  <a:pt x="4837" y="500"/>
                </a:cubicBezTo>
                <a:lnTo>
                  <a:pt x="4837" y="400"/>
                </a:lnTo>
                <a:cubicBezTo>
                  <a:pt x="4837" y="167"/>
                  <a:pt x="4670" y="0"/>
                  <a:pt x="4437" y="0"/>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25"/>
          <p:cNvSpPr/>
          <p:nvPr/>
        </p:nvSpPr>
        <p:spPr>
          <a:xfrm>
            <a:off x="6632054" y="2967485"/>
            <a:ext cx="126852" cy="13162"/>
          </a:xfrm>
          <a:custGeom>
            <a:rect b="b" l="l" r="r" t="t"/>
            <a:pathLst>
              <a:path extrusionOk="0" h="502" w="4838">
                <a:moveTo>
                  <a:pt x="401" y="1"/>
                </a:moveTo>
                <a:cubicBezTo>
                  <a:pt x="201" y="1"/>
                  <a:pt x="0" y="201"/>
                  <a:pt x="0" y="434"/>
                </a:cubicBezTo>
                <a:lnTo>
                  <a:pt x="0" y="501"/>
                </a:lnTo>
                <a:cubicBezTo>
                  <a:pt x="0" y="268"/>
                  <a:pt x="201" y="101"/>
                  <a:pt x="401" y="101"/>
                </a:cubicBezTo>
                <a:lnTo>
                  <a:pt x="4404" y="101"/>
                </a:lnTo>
                <a:cubicBezTo>
                  <a:pt x="4637" y="101"/>
                  <a:pt x="4837" y="268"/>
                  <a:pt x="4837" y="501"/>
                </a:cubicBezTo>
                <a:lnTo>
                  <a:pt x="4837" y="434"/>
                </a:lnTo>
                <a:cubicBezTo>
                  <a:pt x="4837" y="201"/>
                  <a:pt x="4637" y="1"/>
                  <a:pt x="4404" y="1"/>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25"/>
          <p:cNvSpPr/>
          <p:nvPr/>
        </p:nvSpPr>
        <p:spPr>
          <a:xfrm>
            <a:off x="6632054" y="3204513"/>
            <a:ext cx="126852" cy="13136"/>
          </a:xfrm>
          <a:custGeom>
            <a:rect b="b" l="l" r="r" t="t"/>
            <a:pathLst>
              <a:path extrusionOk="0" h="501" w="4838">
                <a:moveTo>
                  <a:pt x="401" y="1"/>
                </a:moveTo>
                <a:cubicBezTo>
                  <a:pt x="201" y="1"/>
                  <a:pt x="0" y="167"/>
                  <a:pt x="0" y="401"/>
                </a:cubicBezTo>
                <a:lnTo>
                  <a:pt x="0" y="501"/>
                </a:lnTo>
                <a:cubicBezTo>
                  <a:pt x="0" y="267"/>
                  <a:pt x="201" y="67"/>
                  <a:pt x="401" y="67"/>
                </a:cubicBezTo>
                <a:lnTo>
                  <a:pt x="4404" y="67"/>
                </a:lnTo>
                <a:cubicBezTo>
                  <a:pt x="4637" y="67"/>
                  <a:pt x="4837" y="267"/>
                  <a:pt x="4837" y="501"/>
                </a:cubicBezTo>
                <a:lnTo>
                  <a:pt x="4837" y="401"/>
                </a:lnTo>
                <a:cubicBezTo>
                  <a:pt x="4837" y="167"/>
                  <a:pt x="4637" y="1"/>
                  <a:pt x="4404" y="1"/>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25"/>
          <p:cNvSpPr/>
          <p:nvPr/>
        </p:nvSpPr>
        <p:spPr>
          <a:xfrm>
            <a:off x="6632054" y="3061064"/>
            <a:ext cx="126852" cy="13162"/>
          </a:xfrm>
          <a:custGeom>
            <a:rect b="b" l="l" r="r" t="t"/>
            <a:pathLst>
              <a:path extrusionOk="0" h="502" w="4838">
                <a:moveTo>
                  <a:pt x="401" y="1"/>
                </a:moveTo>
                <a:cubicBezTo>
                  <a:pt x="201" y="1"/>
                  <a:pt x="0" y="201"/>
                  <a:pt x="0" y="435"/>
                </a:cubicBezTo>
                <a:lnTo>
                  <a:pt x="0" y="501"/>
                </a:lnTo>
                <a:cubicBezTo>
                  <a:pt x="0" y="268"/>
                  <a:pt x="201" y="101"/>
                  <a:pt x="401" y="101"/>
                </a:cubicBezTo>
                <a:lnTo>
                  <a:pt x="4404" y="101"/>
                </a:lnTo>
                <a:cubicBezTo>
                  <a:pt x="4637" y="101"/>
                  <a:pt x="4837" y="268"/>
                  <a:pt x="4837" y="501"/>
                </a:cubicBezTo>
                <a:lnTo>
                  <a:pt x="4837" y="435"/>
                </a:lnTo>
                <a:cubicBezTo>
                  <a:pt x="4837" y="201"/>
                  <a:pt x="4637" y="1"/>
                  <a:pt x="4404" y="1"/>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25"/>
          <p:cNvSpPr/>
          <p:nvPr/>
        </p:nvSpPr>
        <p:spPr>
          <a:xfrm>
            <a:off x="6632054" y="3360207"/>
            <a:ext cx="126852" cy="13136"/>
          </a:xfrm>
          <a:custGeom>
            <a:rect b="b" l="l" r="r" t="t"/>
            <a:pathLst>
              <a:path extrusionOk="0" h="501" w="4838">
                <a:moveTo>
                  <a:pt x="401" y="0"/>
                </a:moveTo>
                <a:cubicBezTo>
                  <a:pt x="201" y="0"/>
                  <a:pt x="0" y="167"/>
                  <a:pt x="0" y="400"/>
                </a:cubicBezTo>
                <a:lnTo>
                  <a:pt x="0" y="500"/>
                </a:lnTo>
                <a:cubicBezTo>
                  <a:pt x="0" y="267"/>
                  <a:pt x="201" y="67"/>
                  <a:pt x="401" y="67"/>
                </a:cubicBezTo>
                <a:lnTo>
                  <a:pt x="4404" y="67"/>
                </a:lnTo>
                <a:cubicBezTo>
                  <a:pt x="4637" y="67"/>
                  <a:pt x="4837" y="267"/>
                  <a:pt x="4837" y="500"/>
                </a:cubicBezTo>
                <a:lnTo>
                  <a:pt x="4837" y="400"/>
                </a:lnTo>
                <a:cubicBezTo>
                  <a:pt x="4837" y="167"/>
                  <a:pt x="4637" y="0"/>
                  <a:pt x="4404" y="0"/>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25"/>
          <p:cNvSpPr/>
          <p:nvPr/>
        </p:nvSpPr>
        <p:spPr>
          <a:xfrm>
            <a:off x="6792100" y="3891973"/>
            <a:ext cx="649889" cy="380478"/>
          </a:xfrm>
          <a:custGeom>
            <a:rect b="b" l="l" r="r" t="t"/>
            <a:pathLst>
              <a:path extrusionOk="0" h="14511" w="24786">
                <a:moveTo>
                  <a:pt x="2002" y="0"/>
                </a:moveTo>
                <a:cubicBezTo>
                  <a:pt x="901" y="0"/>
                  <a:pt x="1" y="901"/>
                  <a:pt x="1" y="2002"/>
                </a:cubicBezTo>
                <a:lnTo>
                  <a:pt x="1" y="12509"/>
                </a:lnTo>
                <a:cubicBezTo>
                  <a:pt x="1" y="13610"/>
                  <a:pt x="901" y="14511"/>
                  <a:pt x="2002" y="14511"/>
                </a:cubicBezTo>
                <a:lnTo>
                  <a:pt x="22784" y="14511"/>
                </a:lnTo>
                <a:cubicBezTo>
                  <a:pt x="23884" y="14511"/>
                  <a:pt x="24785" y="13610"/>
                  <a:pt x="24785" y="12509"/>
                </a:cubicBezTo>
                <a:lnTo>
                  <a:pt x="24785" y="2002"/>
                </a:lnTo>
                <a:cubicBezTo>
                  <a:pt x="24785" y="901"/>
                  <a:pt x="23884" y="0"/>
                  <a:pt x="22784" y="0"/>
                </a:cubicBezTo>
                <a:close/>
              </a:path>
            </a:pathLst>
          </a:custGeom>
          <a:solidFill>
            <a:srgbClr val="C1B7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25"/>
          <p:cNvSpPr/>
          <p:nvPr/>
        </p:nvSpPr>
        <p:spPr>
          <a:xfrm>
            <a:off x="6116020" y="2967485"/>
            <a:ext cx="2017786" cy="822181"/>
          </a:xfrm>
          <a:custGeom>
            <a:rect b="b" l="l" r="r" t="t"/>
            <a:pathLst>
              <a:path extrusionOk="0" h="31357" w="76956">
                <a:moveTo>
                  <a:pt x="434" y="1"/>
                </a:moveTo>
                <a:cubicBezTo>
                  <a:pt x="201" y="1"/>
                  <a:pt x="1" y="201"/>
                  <a:pt x="1" y="434"/>
                </a:cubicBezTo>
                <a:lnTo>
                  <a:pt x="1" y="2369"/>
                </a:lnTo>
                <a:cubicBezTo>
                  <a:pt x="1" y="2603"/>
                  <a:pt x="201" y="2769"/>
                  <a:pt x="434" y="2769"/>
                </a:cubicBezTo>
                <a:lnTo>
                  <a:pt x="4437" y="2769"/>
                </a:lnTo>
                <a:cubicBezTo>
                  <a:pt x="4671" y="2769"/>
                  <a:pt x="4837" y="2603"/>
                  <a:pt x="4837" y="2369"/>
                </a:cubicBezTo>
                <a:lnTo>
                  <a:pt x="4837" y="434"/>
                </a:lnTo>
                <a:cubicBezTo>
                  <a:pt x="4837" y="201"/>
                  <a:pt x="4671" y="1"/>
                  <a:pt x="4437" y="1"/>
                </a:cubicBezTo>
                <a:close/>
                <a:moveTo>
                  <a:pt x="6972" y="1"/>
                </a:moveTo>
                <a:cubicBezTo>
                  <a:pt x="6739" y="1"/>
                  <a:pt x="6572" y="201"/>
                  <a:pt x="6572" y="434"/>
                </a:cubicBezTo>
                <a:lnTo>
                  <a:pt x="6572" y="2369"/>
                </a:lnTo>
                <a:cubicBezTo>
                  <a:pt x="6572" y="2603"/>
                  <a:pt x="6739" y="2769"/>
                  <a:pt x="6972" y="2769"/>
                </a:cubicBezTo>
                <a:lnTo>
                  <a:pt x="10975" y="2769"/>
                </a:lnTo>
                <a:cubicBezTo>
                  <a:pt x="11209" y="2769"/>
                  <a:pt x="11409" y="2603"/>
                  <a:pt x="11409" y="2369"/>
                </a:cubicBezTo>
                <a:lnTo>
                  <a:pt x="11409" y="434"/>
                </a:lnTo>
                <a:cubicBezTo>
                  <a:pt x="11409" y="201"/>
                  <a:pt x="11209" y="1"/>
                  <a:pt x="10975" y="1"/>
                </a:cubicBezTo>
                <a:close/>
                <a:moveTo>
                  <a:pt x="13544" y="1"/>
                </a:moveTo>
                <a:cubicBezTo>
                  <a:pt x="13310" y="1"/>
                  <a:pt x="13110" y="201"/>
                  <a:pt x="13110" y="434"/>
                </a:cubicBezTo>
                <a:lnTo>
                  <a:pt x="13110" y="2369"/>
                </a:lnTo>
                <a:cubicBezTo>
                  <a:pt x="13110" y="2603"/>
                  <a:pt x="13310" y="2769"/>
                  <a:pt x="13544" y="2769"/>
                </a:cubicBezTo>
                <a:lnTo>
                  <a:pt x="17547" y="2769"/>
                </a:lnTo>
                <a:cubicBezTo>
                  <a:pt x="17780" y="2769"/>
                  <a:pt x="17947" y="2603"/>
                  <a:pt x="17947" y="2369"/>
                </a:cubicBezTo>
                <a:lnTo>
                  <a:pt x="17947" y="434"/>
                </a:lnTo>
                <a:cubicBezTo>
                  <a:pt x="17947" y="201"/>
                  <a:pt x="17780" y="1"/>
                  <a:pt x="17547" y="1"/>
                </a:cubicBezTo>
                <a:close/>
                <a:moveTo>
                  <a:pt x="20082" y="1"/>
                </a:moveTo>
                <a:cubicBezTo>
                  <a:pt x="19882" y="1"/>
                  <a:pt x="19681" y="201"/>
                  <a:pt x="19681" y="434"/>
                </a:cubicBezTo>
                <a:lnTo>
                  <a:pt x="19681" y="2369"/>
                </a:lnTo>
                <a:cubicBezTo>
                  <a:pt x="19681" y="2603"/>
                  <a:pt x="19882" y="2769"/>
                  <a:pt x="20082" y="2769"/>
                </a:cubicBezTo>
                <a:lnTo>
                  <a:pt x="24085" y="2769"/>
                </a:lnTo>
                <a:cubicBezTo>
                  <a:pt x="24318" y="2769"/>
                  <a:pt x="24518" y="2603"/>
                  <a:pt x="24518" y="2369"/>
                </a:cubicBezTo>
                <a:lnTo>
                  <a:pt x="24518" y="434"/>
                </a:lnTo>
                <a:cubicBezTo>
                  <a:pt x="24518" y="201"/>
                  <a:pt x="24318" y="1"/>
                  <a:pt x="24085" y="1"/>
                </a:cubicBezTo>
                <a:close/>
                <a:moveTo>
                  <a:pt x="26653" y="1"/>
                </a:moveTo>
                <a:cubicBezTo>
                  <a:pt x="26420" y="1"/>
                  <a:pt x="26253" y="201"/>
                  <a:pt x="26253" y="434"/>
                </a:cubicBezTo>
                <a:lnTo>
                  <a:pt x="26253" y="2369"/>
                </a:lnTo>
                <a:cubicBezTo>
                  <a:pt x="26253" y="2603"/>
                  <a:pt x="26420" y="2769"/>
                  <a:pt x="26653" y="2769"/>
                </a:cubicBezTo>
                <a:lnTo>
                  <a:pt x="30656" y="2769"/>
                </a:lnTo>
                <a:cubicBezTo>
                  <a:pt x="30889" y="2769"/>
                  <a:pt x="31056" y="2603"/>
                  <a:pt x="31056" y="2369"/>
                </a:cubicBezTo>
                <a:lnTo>
                  <a:pt x="31056" y="434"/>
                </a:lnTo>
                <a:cubicBezTo>
                  <a:pt x="31056" y="201"/>
                  <a:pt x="30889" y="1"/>
                  <a:pt x="30656" y="1"/>
                </a:cubicBezTo>
                <a:close/>
                <a:moveTo>
                  <a:pt x="33224" y="1"/>
                </a:moveTo>
                <a:cubicBezTo>
                  <a:pt x="32991" y="1"/>
                  <a:pt x="32791" y="201"/>
                  <a:pt x="32791" y="434"/>
                </a:cubicBezTo>
                <a:lnTo>
                  <a:pt x="32791" y="2369"/>
                </a:lnTo>
                <a:cubicBezTo>
                  <a:pt x="32791" y="2603"/>
                  <a:pt x="32991" y="2769"/>
                  <a:pt x="33224" y="2769"/>
                </a:cubicBezTo>
                <a:lnTo>
                  <a:pt x="37194" y="2769"/>
                </a:lnTo>
                <a:cubicBezTo>
                  <a:pt x="37427" y="2769"/>
                  <a:pt x="37628" y="2603"/>
                  <a:pt x="37628" y="2369"/>
                </a:cubicBezTo>
                <a:lnTo>
                  <a:pt x="37628" y="434"/>
                </a:lnTo>
                <a:cubicBezTo>
                  <a:pt x="37628" y="201"/>
                  <a:pt x="37427" y="1"/>
                  <a:pt x="37194" y="1"/>
                </a:cubicBezTo>
                <a:close/>
                <a:moveTo>
                  <a:pt x="39762" y="1"/>
                </a:moveTo>
                <a:cubicBezTo>
                  <a:pt x="39529" y="1"/>
                  <a:pt x="39329" y="201"/>
                  <a:pt x="39329" y="434"/>
                </a:cubicBezTo>
                <a:lnTo>
                  <a:pt x="39329" y="2369"/>
                </a:lnTo>
                <a:cubicBezTo>
                  <a:pt x="39362" y="2603"/>
                  <a:pt x="39529" y="2769"/>
                  <a:pt x="39762" y="2769"/>
                </a:cubicBezTo>
                <a:lnTo>
                  <a:pt x="43765" y="2769"/>
                </a:lnTo>
                <a:cubicBezTo>
                  <a:pt x="43999" y="2769"/>
                  <a:pt x="44166" y="2603"/>
                  <a:pt x="44166" y="2369"/>
                </a:cubicBezTo>
                <a:lnTo>
                  <a:pt x="44166" y="434"/>
                </a:lnTo>
                <a:cubicBezTo>
                  <a:pt x="44166" y="201"/>
                  <a:pt x="43999" y="1"/>
                  <a:pt x="43765" y="1"/>
                </a:cubicBezTo>
                <a:close/>
                <a:moveTo>
                  <a:pt x="46334" y="1"/>
                </a:moveTo>
                <a:cubicBezTo>
                  <a:pt x="46100" y="1"/>
                  <a:pt x="45900" y="201"/>
                  <a:pt x="45900" y="434"/>
                </a:cubicBezTo>
                <a:lnTo>
                  <a:pt x="45900" y="2369"/>
                </a:lnTo>
                <a:cubicBezTo>
                  <a:pt x="45900" y="2603"/>
                  <a:pt x="46100" y="2769"/>
                  <a:pt x="46334" y="2769"/>
                </a:cubicBezTo>
                <a:lnTo>
                  <a:pt x="50337" y="2769"/>
                </a:lnTo>
                <a:cubicBezTo>
                  <a:pt x="50537" y="2769"/>
                  <a:pt x="50737" y="2603"/>
                  <a:pt x="50737" y="2369"/>
                </a:cubicBezTo>
                <a:lnTo>
                  <a:pt x="50737" y="434"/>
                </a:lnTo>
                <a:cubicBezTo>
                  <a:pt x="50737" y="201"/>
                  <a:pt x="50537" y="1"/>
                  <a:pt x="50337" y="1"/>
                </a:cubicBezTo>
                <a:close/>
                <a:moveTo>
                  <a:pt x="52872" y="1"/>
                </a:moveTo>
                <a:cubicBezTo>
                  <a:pt x="52638" y="1"/>
                  <a:pt x="52471" y="201"/>
                  <a:pt x="52471" y="434"/>
                </a:cubicBezTo>
                <a:lnTo>
                  <a:pt x="52471" y="2369"/>
                </a:lnTo>
                <a:cubicBezTo>
                  <a:pt x="52471" y="2603"/>
                  <a:pt x="52638" y="2769"/>
                  <a:pt x="52872" y="2769"/>
                </a:cubicBezTo>
                <a:lnTo>
                  <a:pt x="56875" y="2769"/>
                </a:lnTo>
                <a:cubicBezTo>
                  <a:pt x="57108" y="2769"/>
                  <a:pt x="57308" y="2603"/>
                  <a:pt x="57308" y="2369"/>
                </a:cubicBezTo>
                <a:lnTo>
                  <a:pt x="57308" y="434"/>
                </a:lnTo>
                <a:cubicBezTo>
                  <a:pt x="57308" y="201"/>
                  <a:pt x="57108" y="1"/>
                  <a:pt x="56875" y="1"/>
                </a:cubicBezTo>
                <a:close/>
                <a:moveTo>
                  <a:pt x="59443" y="1"/>
                </a:moveTo>
                <a:cubicBezTo>
                  <a:pt x="59210" y="1"/>
                  <a:pt x="59009" y="201"/>
                  <a:pt x="59009" y="434"/>
                </a:cubicBezTo>
                <a:lnTo>
                  <a:pt x="59009" y="2369"/>
                </a:lnTo>
                <a:cubicBezTo>
                  <a:pt x="59009" y="2603"/>
                  <a:pt x="59210" y="2769"/>
                  <a:pt x="59443" y="2769"/>
                </a:cubicBezTo>
                <a:lnTo>
                  <a:pt x="63446" y="2769"/>
                </a:lnTo>
                <a:cubicBezTo>
                  <a:pt x="63646" y="2769"/>
                  <a:pt x="63846" y="2603"/>
                  <a:pt x="63846" y="2369"/>
                </a:cubicBezTo>
                <a:lnTo>
                  <a:pt x="63846" y="434"/>
                </a:lnTo>
                <a:cubicBezTo>
                  <a:pt x="63846" y="201"/>
                  <a:pt x="63646" y="1"/>
                  <a:pt x="63446" y="1"/>
                </a:cubicBezTo>
                <a:close/>
                <a:moveTo>
                  <a:pt x="65981" y="1"/>
                </a:moveTo>
                <a:cubicBezTo>
                  <a:pt x="65748" y="1"/>
                  <a:pt x="65581" y="201"/>
                  <a:pt x="65581" y="434"/>
                </a:cubicBezTo>
                <a:lnTo>
                  <a:pt x="65581" y="2369"/>
                </a:lnTo>
                <a:cubicBezTo>
                  <a:pt x="65581" y="2603"/>
                  <a:pt x="65748" y="2769"/>
                  <a:pt x="65981" y="2769"/>
                </a:cubicBezTo>
                <a:lnTo>
                  <a:pt x="69984" y="2769"/>
                </a:lnTo>
                <a:cubicBezTo>
                  <a:pt x="70217" y="2769"/>
                  <a:pt x="70418" y="2603"/>
                  <a:pt x="70418" y="2369"/>
                </a:cubicBezTo>
                <a:lnTo>
                  <a:pt x="70418" y="434"/>
                </a:lnTo>
                <a:cubicBezTo>
                  <a:pt x="70418" y="201"/>
                  <a:pt x="70217" y="1"/>
                  <a:pt x="69984" y="1"/>
                </a:cubicBezTo>
                <a:close/>
                <a:moveTo>
                  <a:pt x="72552" y="1"/>
                </a:moveTo>
                <a:cubicBezTo>
                  <a:pt x="72319" y="1"/>
                  <a:pt x="72119" y="201"/>
                  <a:pt x="72119" y="434"/>
                </a:cubicBezTo>
                <a:lnTo>
                  <a:pt x="72119" y="2369"/>
                </a:lnTo>
                <a:cubicBezTo>
                  <a:pt x="72119" y="2603"/>
                  <a:pt x="72319" y="2769"/>
                  <a:pt x="72552" y="2769"/>
                </a:cubicBezTo>
                <a:lnTo>
                  <a:pt x="76555" y="2769"/>
                </a:lnTo>
                <a:cubicBezTo>
                  <a:pt x="76789" y="2769"/>
                  <a:pt x="76956" y="2603"/>
                  <a:pt x="76956" y="2369"/>
                </a:cubicBezTo>
                <a:lnTo>
                  <a:pt x="76956" y="434"/>
                </a:lnTo>
                <a:cubicBezTo>
                  <a:pt x="76956" y="201"/>
                  <a:pt x="76789" y="1"/>
                  <a:pt x="76555" y="1"/>
                </a:cubicBezTo>
                <a:close/>
                <a:moveTo>
                  <a:pt x="434" y="3570"/>
                </a:moveTo>
                <a:cubicBezTo>
                  <a:pt x="201" y="3570"/>
                  <a:pt x="1" y="3770"/>
                  <a:pt x="1" y="4004"/>
                </a:cubicBezTo>
                <a:lnTo>
                  <a:pt x="1" y="7673"/>
                </a:lnTo>
                <a:cubicBezTo>
                  <a:pt x="1" y="7906"/>
                  <a:pt x="201" y="8073"/>
                  <a:pt x="434" y="8073"/>
                </a:cubicBezTo>
                <a:lnTo>
                  <a:pt x="4437" y="8073"/>
                </a:lnTo>
                <a:cubicBezTo>
                  <a:pt x="4671" y="8073"/>
                  <a:pt x="4837" y="7906"/>
                  <a:pt x="4837" y="7673"/>
                </a:cubicBezTo>
                <a:lnTo>
                  <a:pt x="4837" y="4004"/>
                </a:lnTo>
                <a:cubicBezTo>
                  <a:pt x="4837" y="3770"/>
                  <a:pt x="4671" y="3570"/>
                  <a:pt x="4437" y="3570"/>
                </a:cubicBezTo>
                <a:close/>
                <a:moveTo>
                  <a:pt x="6972" y="3570"/>
                </a:moveTo>
                <a:cubicBezTo>
                  <a:pt x="6739" y="3570"/>
                  <a:pt x="6572" y="3770"/>
                  <a:pt x="6572" y="4004"/>
                </a:cubicBezTo>
                <a:lnTo>
                  <a:pt x="6572" y="7673"/>
                </a:lnTo>
                <a:cubicBezTo>
                  <a:pt x="6572" y="7906"/>
                  <a:pt x="6739" y="8073"/>
                  <a:pt x="6972" y="8073"/>
                </a:cubicBezTo>
                <a:lnTo>
                  <a:pt x="10975" y="8073"/>
                </a:lnTo>
                <a:cubicBezTo>
                  <a:pt x="11209" y="8073"/>
                  <a:pt x="11409" y="7906"/>
                  <a:pt x="11409" y="7673"/>
                </a:cubicBezTo>
                <a:lnTo>
                  <a:pt x="11409" y="4004"/>
                </a:lnTo>
                <a:cubicBezTo>
                  <a:pt x="11409" y="3770"/>
                  <a:pt x="11209" y="3570"/>
                  <a:pt x="10975" y="3570"/>
                </a:cubicBezTo>
                <a:close/>
                <a:moveTo>
                  <a:pt x="13544" y="3570"/>
                </a:moveTo>
                <a:cubicBezTo>
                  <a:pt x="13310" y="3570"/>
                  <a:pt x="13110" y="3770"/>
                  <a:pt x="13110" y="4004"/>
                </a:cubicBezTo>
                <a:lnTo>
                  <a:pt x="13110" y="7673"/>
                </a:lnTo>
                <a:cubicBezTo>
                  <a:pt x="13110" y="7906"/>
                  <a:pt x="13310" y="8073"/>
                  <a:pt x="13544" y="8073"/>
                </a:cubicBezTo>
                <a:lnTo>
                  <a:pt x="17547" y="8073"/>
                </a:lnTo>
                <a:cubicBezTo>
                  <a:pt x="17780" y="8073"/>
                  <a:pt x="17947" y="7906"/>
                  <a:pt x="17947" y="7673"/>
                </a:cubicBezTo>
                <a:lnTo>
                  <a:pt x="17947" y="4004"/>
                </a:lnTo>
                <a:cubicBezTo>
                  <a:pt x="17947" y="3770"/>
                  <a:pt x="17780" y="3570"/>
                  <a:pt x="17547" y="3570"/>
                </a:cubicBezTo>
                <a:close/>
                <a:moveTo>
                  <a:pt x="20082" y="3570"/>
                </a:moveTo>
                <a:cubicBezTo>
                  <a:pt x="19882" y="3570"/>
                  <a:pt x="19681" y="3770"/>
                  <a:pt x="19681" y="4004"/>
                </a:cubicBezTo>
                <a:lnTo>
                  <a:pt x="19681" y="7673"/>
                </a:lnTo>
                <a:cubicBezTo>
                  <a:pt x="19681" y="7906"/>
                  <a:pt x="19882" y="8073"/>
                  <a:pt x="20082" y="8073"/>
                </a:cubicBezTo>
                <a:lnTo>
                  <a:pt x="24085" y="8073"/>
                </a:lnTo>
                <a:cubicBezTo>
                  <a:pt x="24318" y="8073"/>
                  <a:pt x="24518" y="7906"/>
                  <a:pt x="24518" y="7673"/>
                </a:cubicBezTo>
                <a:lnTo>
                  <a:pt x="24518" y="4004"/>
                </a:lnTo>
                <a:cubicBezTo>
                  <a:pt x="24518" y="3770"/>
                  <a:pt x="24318" y="3570"/>
                  <a:pt x="24085" y="3570"/>
                </a:cubicBezTo>
                <a:close/>
                <a:moveTo>
                  <a:pt x="26653" y="3570"/>
                </a:moveTo>
                <a:cubicBezTo>
                  <a:pt x="26420" y="3570"/>
                  <a:pt x="26253" y="3770"/>
                  <a:pt x="26253" y="4004"/>
                </a:cubicBezTo>
                <a:lnTo>
                  <a:pt x="26253" y="7673"/>
                </a:lnTo>
                <a:cubicBezTo>
                  <a:pt x="26253" y="7906"/>
                  <a:pt x="26420" y="8073"/>
                  <a:pt x="26653" y="8073"/>
                </a:cubicBezTo>
                <a:lnTo>
                  <a:pt x="30656" y="8073"/>
                </a:lnTo>
                <a:cubicBezTo>
                  <a:pt x="30889" y="8073"/>
                  <a:pt x="31056" y="7906"/>
                  <a:pt x="31056" y="7673"/>
                </a:cubicBezTo>
                <a:lnTo>
                  <a:pt x="31056" y="4004"/>
                </a:lnTo>
                <a:cubicBezTo>
                  <a:pt x="31056" y="3770"/>
                  <a:pt x="30889" y="3570"/>
                  <a:pt x="30656" y="3570"/>
                </a:cubicBezTo>
                <a:close/>
                <a:moveTo>
                  <a:pt x="33224" y="3570"/>
                </a:moveTo>
                <a:cubicBezTo>
                  <a:pt x="32991" y="3570"/>
                  <a:pt x="32791" y="3770"/>
                  <a:pt x="32791" y="4004"/>
                </a:cubicBezTo>
                <a:lnTo>
                  <a:pt x="32791" y="7673"/>
                </a:lnTo>
                <a:cubicBezTo>
                  <a:pt x="32791" y="7906"/>
                  <a:pt x="32991" y="8073"/>
                  <a:pt x="33224" y="8073"/>
                </a:cubicBezTo>
                <a:lnTo>
                  <a:pt x="37194" y="8073"/>
                </a:lnTo>
                <a:cubicBezTo>
                  <a:pt x="37427" y="8073"/>
                  <a:pt x="37628" y="7906"/>
                  <a:pt x="37628" y="7673"/>
                </a:cubicBezTo>
                <a:lnTo>
                  <a:pt x="37628" y="4004"/>
                </a:lnTo>
                <a:cubicBezTo>
                  <a:pt x="37628" y="3770"/>
                  <a:pt x="37427" y="3570"/>
                  <a:pt x="37194" y="3570"/>
                </a:cubicBezTo>
                <a:close/>
                <a:moveTo>
                  <a:pt x="39762" y="3570"/>
                </a:moveTo>
                <a:cubicBezTo>
                  <a:pt x="39529" y="3570"/>
                  <a:pt x="39329" y="3770"/>
                  <a:pt x="39329" y="4004"/>
                </a:cubicBezTo>
                <a:lnTo>
                  <a:pt x="39329" y="7673"/>
                </a:lnTo>
                <a:cubicBezTo>
                  <a:pt x="39362" y="7906"/>
                  <a:pt x="39529" y="8073"/>
                  <a:pt x="39762" y="8073"/>
                </a:cubicBezTo>
                <a:lnTo>
                  <a:pt x="43765" y="8073"/>
                </a:lnTo>
                <a:cubicBezTo>
                  <a:pt x="43999" y="8073"/>
                  <a:pt x="44166" y="7906"/>
                  <a:pt x="44166" y="7673"/>
                </a:cubicBezTo>
                <a:lnTo>
                  <a:pt x="44166" y="4004"/>
                </a:lnTo>
                <a:cubicBezTo>
                  <a:pt x="44166" y="3770"/>
                  <a:pt x="43999" y="3570"/>
                  <a:pt x="43765" y="3570"/>
                </a:cubicBezTo>
                <a:close/>
                <a:moveTo>
                  <a:pt x="46334" y="3570"/>
                </a:moveTo>
                <a:cubicBezTo>
                  <a:pt x="46100" y="3570"/>
                  <a:pt x="45900" y="3770"/>
                  <a:pt x="45900" y="4004"/>
                </a:cubicBezTo>
                <a:lnTo>
                  <a:pt x="45900" y="7673"/>
                </a:lnTo>
                <a:cubicBezTo>
                  <a:pt x="45900" y="7906"/>
                  <a:pt x="46100" y="8073"/>
                  <a:pt x="46334" y="8073"/>
                </a:cubicBezTo>
                <a:lnTo>
                  <a:pt x="50337" y="8073"/>
                </a:lnTo>
                <a:cubicBezTo>
                  <a:pt x="50537" y="8073"/>
                  <a:pt x="50737" y="7906"/>
                  <a:pt x="50737" y="7673"/>
                </a:cubicBezTo>
                <a:lnTo>
                  <a:pt x="50737" y="4004"/>
                </a:lnTo>
                <a:cubicBezTo>
                  <a:pt x="50737" y="3770"/>
                  <a:pt x="50537" y="3570"/>
                  <a:pt x="50337" y="3570"/>
                </a:cubicBezTo>
                <a:close/>
                <a:moveTo>
                  <a:pt x="52872" y="3570"/>
                </a:moveTo>
                <a:cubicBezTo>
                  <a:pt x="52638" y="3570"/>
                  <a:pt x="52471" y="3770"/>
                  <a:pt x="52471" y="4004"/>
                </a:cubicBezTo>
                <a:lnTo>
                  <a:pt x="52471" y="7673"/>
                </a:lnTo>
                <a:cubicBezTo>
                  <a:pt x="52471" y="7906"/>
                  <a:pt x="52638" y="8073"/>
                  <a:pt x="52872" y="8073"/>
                </a:cubicBezTo>
                <a:lnTo>
                  <a:pt x="56875" y="8073"/>
                </a:lnTo>
                <a:cubicBezTo>
                  <a:pt x="57108" y="8073"/>
                  <a:pt x="57308" y="7906"/>
                  <a:pt x="57308" y="7673"/>
                </a:cubicBezTo>
                <a:lnTo>
                  <a:pt x="57308" y="4004"/>
                </a:lnTo>
                <a:cubicBezTo>
                  <a:pt x="57308" y="3770"/>
                  <a:pt x="57108" y="3570"/>
                  <a:pt x="56875" y="3570"/>
                </a:cubicBezTo>
                <a:close/>
                <a:moveTo>
                  <a:pt x="59443" y="3570"/>
                </a:moveTo>
                <a:cubicBezTo>
                  <a:pt x="59210" y="3570"/>
                  <a:pt x="59009" y="3770"/>
                  <a:pt x="59009" y="4004"/>
                </a:cubicBezTo>
                <a:lnTo>
                  <a:pt x="59009" y="7673"/>
                </a:lnTo>
                <a:cubicBezTo>
                  <a:pt x="59009" y="7906"/>
                  <a:pt x="59210" y="8073"/>
                  <a:pt x="59443" y="8073"/>
                </a:cubicBezTo>
                <a:lnTo>
                  <a:pt x="63446" y="8073"/>
                </a:lnTo>
                <a:cubicBezTo>
                  <a:pt x="63646" y="8073"/>
                  <a:pt x="63846" y="7906"/>
                  <a:pt x="63846" y="7673"/>
                </a:cubicBezTo>
                <a:lnTo>
                  <a:pt x="63846" y="4004"/>
                </a:lnTo>
                <a:cubicBezTo>
                  <a:pt x="63846" y="3770"/>
                  <a:pt x="63646" y="3570"/>
                  <a:pt x="63446" y="3570"/>
                </a:cubicBezTo>
                <a:close/>
                <a:moveTo>
                  <a:pt x="65981" y="3570"/>
                </a:moveTo>
                <a:cubicBezTo>
                  <a:pt x="65748" y="3570"/>
                  <a:pt x="65581" y="3770"/>
                  <a:pt x="65581" y="4004"/>
                </a:cubicBezTo>
                <a:lnTo>
                  <a:pt x="65581" y="7673"/>
                </a:lnTo>
                <a:cubicBezTo>
                  <a:pt x="65581" y="7906"/>
                  <a:pt x="65748" y="8073"/>
                  <a:pt x="65981" y="8073"/>
                </a:cubicBezTo>
                <a:lnTo>
                  <a:pt x="76555" y="8073"/>
                </a:lnTo>
                <a:cubicBezTo>
                  <a:pt x="76789" y="8073"/>
                  <a:pt x="76956" y="7906"/>
                  <a:pt x="76956" y="7673"/>
                </a:cubicBezTo>
                <a:lnTo>
                  <a:pt x="76956" y="4004"/>
                </a:lnTo>
                <a:cubicBezTo>
                  <a:pt x="76956" y="3770"/>
                  <a:pt x="76789" y="3570"/>
                  <a:pt x="76555" y="3570"/>
                </a:cubicBezTo>
                <a:close/>
                <a:moveTo>
                  <a:pt x="434" y="9041"/>
                </a:moveTo>
                <a:cubicBezTo>
                  <a:pt x="201" y="9041"/>
                  <a:pt x="1" y="9207"/>
                  <a:pt x="1" y="9441"/>
                </a:cubicBezTo>
                <a:lnTo>
                  <a:pt x="1" y="13110"/>
                </a:lnTo>
                <a:cubicBezTo>
                  <a:pt x="1" y="13344"/>
                  <a:pt x="201" y="13544"/>
                  <a:pt x="434" y="13544"/>
                </a:cubicBezTo>
                <a:lnTo>
                  <a:pt x="10975" y="13544"/>
                </a:lnTo>
                <a:cubicBezTo>
                  <a:pt x="11209" y="13544"/>
                  <a:pt x="11409" y="13344"/>
                  <a:pt x="11409" y="13110"/>
                </a:cubicBezTo>
                <a:lnTo>
                  <a:pt x="11409" y="9441"/>
                </a:lnTo>
                <a:cubicBezTo>
                  <a:pt x="11409" y="9207"/>
                  <a:pt x="11209" y="9041"/>
                  <a:pt x="10975" y="9041"/>
                </a:cubicBezTo>
                <a:close/>
                <a:moveTo>
                  <a:pt x="13544" y="9041"/>
                </a:moveTo>
                <a:cubicBezTo>
                  <a:pt x="13310" y="9041"/>
                  <a:pt x="13110" y="9207"/>
                  <a:pt x="13110" y="9441"/>
                </a:cubicBezTo>
                <a:lnTo>
                  <a:pt x="13110" y="13110"/>
                </a:lnTo>
                <a:cubicBezTo>
                  <a:pt x="13110" y="13344"/>
                  <a:pt x="13310" y="13544"/>
                  <a:pt x="13544" y="13544"/>
                </a:cubicBezTo>
                <a:lnTo>
                  <a:pt x="17547" y="13544"/>
                </a:lnTo>
                <a:cubicBezTo>
                  <a:pt x="17780" y="13544"/>
                  <a:pt x="17947" y="13344"/>
                  <a:pt x="17947" y="13110"/>
                </a:cubicBezTo>
                <a:lnTo>
                  <a:pt x="17947" y="9441"/>
                </a:lnTo>
                <a:cubicBezTo>
                  <a:pt x="17947" y="9207"/>
                  <a:pt x="17780" y="9041"/>
                  <a:pt x="17547" y="9041"/>
                </a:cubicBezTo>
                <a:close/>
                <a:moveTo>
                  <a:pt x="20082" y="9041"/>
                </a:moveTo>
                <a:cubicBezTo>
                  <a:pt x="19882" y="9041"/>
                  <a:pt x="19681" y="9207"/>
                  <a:pt x="19681" y="9441"/>
                </a:cubicBezTo>
                <a:lnTo>
                  <a:pt x="19681" y="13110"/>
                </a:lnTo>
                <a:cubicBezTo>
                  <a:pt x="19681" y="13344"/>
                  <a:pt x="19882" y="13544"/>
                  <a:pt x="20082" y="13544"/>
                </a:cubicBezTo>
                <a:lnTo>
                  <a:pt x="24085" y="13544"/>
                </a:lnTo>
                <a:cubicBezTo>
                  <a:pt x="24318" y="13544"/>
                  <a:pt x="24518" y="13344"/>
                  <a:pt x="24518" y="13110"/>
                </a:cubicBezTo>
                <a:lnTo>
                  <a:pt x="24518" y="9441"/>
                </a:lnTo>
                <a:cubicBezTo>
                  <a:pt x="24518" y="9207"/>
                  <a:pt x="24318" y="9041"/>
                  <a:pt x="24085" y="9041"/>
                </a:cubicBezTo>
                <a:close/>
                <a:moveTo>
                  <a:pt x="26653" y="9041"/>
                </a:moveTo>
                <a:cubicBezTo>
                  <a:pt x="26420" y="9041"/>
                  <a:pt x="26253" y="9207"/>
                  <a:pt x="26253" y="9441"/>
                </a:cubicBezTo>
                <a:lnTo>
                  <a:pt x="26253" y="13110"/>
                </a:lnTo>
                <a:cubicBezTo>
                  <a:pt x="26253" y="13344"/>
                  <a:pt x="26420" y="13544"/>
                  <a:pt x="26653" y="13544"/>
                </a:cubicBezTo>
                <a:lnTo>
                  <a:pt x="30656" y="13544"/>
                </a:lnTo>
                <a:cubicBezTo>
                  <a:pt x="30889" y="13544"/>
                  <a:pt x="31056" y="13344"/>
                  <a:pt x="31056" y="13110"/>
                </a:cubicBezTo>
                <a:lnTo>
                  <a:pt x="31056" y="9441"/>
                </a:lnTo>
                <a:cubicBezTo>
                  <a:pt x="31056" y="9207"/>
                  <a:pt x="30889" y="9041"/>
                  <a:pt x="30656" y="9041"/>
                </a:cubicBezTo>
                <a:close/>
                <a:moveTo>
                  <a:pt x="33224" y="9041"/>
                </a:moveTo>
                <a:cubicBezTo>
                  <a:pt x="32991" y="9041"/>
                  <a:pt x="32791" y="9207"/>
                  <a:pt x="32791" y="9441"/>
                </a:cubicBezTo>
                <a:lnTo>
                  <a:pt x="32791" y="13110"/>
                </a:lnTo>
                <a:cubicBezTo>
                  <a:pt x="32791" y="13344"/>
                  <a:pt x="32991" y="13544"/>
                  <a:pt x="33224" y="13544"/>
                </a:cubicBezTo>
                <a:lnTo>
                  <a:pt x="37194" y="13544"/>
                </a:lnTo>
                <a:cubicBezTo>
                  <a:pt x="37427" y="13544"/>
                  <a:pt x="37628" y="13344"/>
                  <a:pt x="37628" y="13110"/>
                </a:cubicBezTo>
                <a:lnTo>
                  <a:pt x="37628" y="9441"/>
                </a:lnTo>
                <a:cubicBezTo>
                  <a:pt x="37628" y="9207"/>
                  <a:pt x="37427" y="9041"/>
                  <a:pt x="37194" y="9041"/>
                </a:cubicBezTo>
                <a:close/>
                <a:moveTo>
                  <a:pt x="39762" y="9041"/>
                </a:moveTo>
                <a:cubicBezTo>
                  <a:pt x="39529" y="9041"/>
                  <a:pt x="39329" y="9207"/>
                  <a:pt x="39329" y="9441"/>
                </a:cubicBezTo>
                <a:lnTo>
                  <a:pt x="39329" y="13110"/>
                </a:lnTo>
                <a:cubicBezTo>
                  <a:pt x="39362" y="13344"/>
                  <a:pt x="39529" y="13544"/>
                  <a:pt x="39762" y="13544"/>
                </a:cubicBezTo>
                <a:lnTo>
                  <a:pt x="43765" y="13544"/>
                </a:lnTo>
                <a:cubicBezTo>
                  <a:pt x="43999" y="13544"/>
                  <a:pt x="44166" y="13344"/>
                  <a:pt x="44166" y="13110"/>
                </a:cubicBezTo>
                <a:lnTo>
                  <a:pt x="44166" y="9441"/>
                </a:lnTo>
                <a:cubicBezTo>
                  <a:pt x="44166" y="9207"/>
                  <a:pt x="43999" y="9041"/>
                  <a:pt x="43765" y="9041"/>
                </a:cubicBezTo>
                <a:close/>
                <a:moveTo>
                  <a:pt x="46334" y="9041"/>
                </a:moveTo>
                <a:cubicBezTo>
                  <a:pt x="46100" y="9041"/>
                  <a:pt x="45900" y="9207"/>
                  <a:pt x="45900" y="9441"/>
                </a:cubicBezTo>
                <a:lnTo>
                  <a:pt x="45900" y="13110"/>
                </a:lnTo>
                <a:cubicBezTo>
                  <a:pt x="45900" y="13344"/>
                  <a:pt x="46100" y="13544"/>
                  <a:pt x="46334" y="13544"/>
                </a:cubicBezTo>
                <a:lnTo>
                  <a:pt x="50337" y="13544"/>
                </a:lnTo>
                <a:cubicBezTo>
                  <a:pt x="50537" y="13544"/>
                  <a:pt x="50737" y="13344"/>
                  <a:pt x="50737" y="13110"/>
                </a:cubicBezTo>
                <a:lnTo>
                  <a:pt x="50737" y="9441"/>
                </a:lnTo>
                <a:cubicBezTo>
                  <a:pt x="50737" y="9207"/>
                  <a:pt x="50537" y="9041"/>
                  <a:pt x="50337" y="9041"/>
                </a:cubicBezTo>
                <a:close/>
                <a:moveTo>
                  <a:pt x="52872" y="9041"/>
                </a:moveTo>
                <a:cubicBezTo>
                  <a:pt x="52638" y="9041"/>
                  <a:pt x="52471" y="9207"/>
                  <a:pt x="52471" y="9441"/>
                </a:cubicBezTo>
                <a:lnTo>
                  <a:pt x="52471" y="13110"/>
                </a:lnTo>
                <a:cubicBezTo>
                  <a:pt x="52471" y="13344"/>
                  <a:pt x="52638" y="13544"/>
                  <a:pt x="52872" y="13544"/>
                </a:cubicBezTo>
                <a:lnTo>
                  <a:pt x="56875" y="13544"/>
                </a:lnTo>
                <a:cubicBezTo>
                  <a:pt x="57108" y="13544"/>
                  <a:pt x="57308" y="13344"/>
                  <a:pt x="57308" y="13110"/>
                </a:cubicBezTo>
                <a:lnTo>
                  <a:pt x="57308" y="9441"/>
                </a:lnTo>
                <a:cubicBezTo>
                  <a:pt x="57308" y="9207"/>
                  <a:pt x="57108" y="9041"/>
                  <a:pt x="56875" y="9041"/>
                </a:cubicBezTo>
                <a:close/>
                <a:moveTo>
                  <a:pt x="59443" y="9041"/>
                </a:moveTo>
                <a:cubicBezTo>
                  <a:pt x="59210" y="9041"/>
                  <a:pt x="59009" y="9207"/>
                  <a:pt x="59009" y="9441"/>
                </a:cubicBezTo>
                <a:lnTo>
                  <a:pt x="59009" y="13110"/>
                </a:lnTo>
                <a:cubicBezTo>
                  <a:pt x="59009" y="13344"/>
                  <a:pt x="59210" y="13544"/>
                  <a:pt x="59443" y="13544"/>
                </a:cubicBezTo>
                <a:lnTo>
                  <a:pt x="63446" y="13544"/>
                </a:lnTo>
                <a:cubicBezTo>
                  <a:pt x="63646" y="13544"/>
                  <a:pt x="63846" y="13344"/>
                  <a:pt x="63846" y="13110"/>
                </a:cubicBezTo>
                <a:lnTo>
                  <a:pt x="63846" y="9441"/>
                </a:lnTo>
                <a:cubicBezTo>
                  <a:pt x="63846" y="9207"/>
                  <a:pt x="63646" y="9041"/>
                  <a:pt x="63446" y="9041"/>
                </a:cubicBezTo>
                <a:close/>
                <a:moveTo>
                  <a:pt x="434" y="14978"/>
                </a:moveTo>
                <a:cubicBezTo>
                  <a:pt x="201" y="14978"/>
                  <a:pt x="1" y="15145"/>
                  <a:pt x="1" y="15378"/>
                </a:cubicBezTo>
                <a:lnTo>
                  <a:pt x="1" y="19048"/>
                </a:lnTo>
                <a:cubicBezTo>
                  <a:pt x="1" y="19281"/>
                  <a:pt x="201" y="19481"/>
                  <a:pt x="434" y="19481"/>
                </a:cubicBezTo>
                <a:lnTo>
                  <a:pt x="4437" y="19481"/>
                </a:lnTo>
                <a:cubicBezTo>
                  <a:pt x="4671" y="19481"/>
                  <a:pt x="4837" y="19281"/>
                  <a:pt x="4837" y="19048"/>
                </a:cubicBezTo>
                <a:lnTo>
                  <a:pt x="4837" y="15378"/>
                </a:lnTo>
                <a:cubicBezTo>
                  <a:pt x="4837" y="15145"/>
                  <a:pt x="4671" y="14978"/>
                  <a:pt x="4437" y="14978"/>
                </a:cubicBezTo>
                <a:close/>
                <a:moveTo>
                  <a:pt x="6972" y="14978"/>
                </a:moveTo>
                <a:cubicBezTo>
                  <a:pt x="6739" y="14978"/>
                  <a:pt x="6572" y="15145"/>
                  <a:pt x="6572" y="15378"/>
                </a:cubicBezTo>
                <a:lnTo>
                  <a:pt x="6572" y="19048"/>
                </a:lnTo>
                <a:cubicBezTo>
                  <a:pt x="6572" y="19281"/>
                  <a:pt x="6739" y="19481"/>
                  <a:pt x="6972" y="19481"/>
                </a:cubicBezTo>
                <a:lnTo>
                  <a:pt x="10975" y="19481"/>
                </a:lnTo>
                <a:cubicBezTo>
                  <a:pt x="11209" y="19481"/>
                  <a:pt x="11409" y="19281"/>
                  <a:pt x="11409" y="19048"/>
                </a:cubicBezTo>
                <a:lnTo>
                  <a:pt x="11409" y="15378"/>
                </a:lnTo>
                <a:cubicBezTo>
                  <a:pt x="11409" y="15145"/>
                  <a:pt x="11209" y="14978"/>
                  <a:pt x="10975" y="14978"/>
                </a:cubicBezTo>
                <a:close/>
                <a:moveTo>
                  <a:pt x="13544" y="14978"/>
                </a:moveTo>
                <a:cubicBezTo>
                  <a:pt x="13310" y="14978"/>
                  <a:pt x="13110" y="15145"/>
                  <a:pt x="13110" y="15378"/>
                </a:cubicBezTo>
                <a:lnTo>
                  <a:pt x="13110" y="19048"/>
                </a:lnTo>
                <a:cubicBezTo>
                  <a:pt x="13110" y="19281"/>
                  <a:pt x="13310" y="19481"/>
                  <a:pt x="13544" y="19481"/>
                </a:cubicBezTo>
                <a:lnTo>
                  <a:pt x="17547" y="19481"/>
                </a:lnTo>
                <a:cubicBezTo>
                  <a:pt x="17780" y="19481"/>
                  <a:pt x="17947" y="19281"/>
                  <a:pt x="17947" y="19048"/>
                </a:cubicBezTo>
                <a:lnTo>
                  <a:pt x="17947" y="15378"/>
                </a:lnTo>
                <a:cubicBezTo>
                  <a:pt x="17947" y="15145"/>
                  <a:pt x="17780" y="14978"/>
                  <a:pt x="17547" y="14978"/>
                </a:cubicBezTo>
                <a:close/>
                <a:moveTo>
                  <a:pt x="20082" y="14978"/>
                </a:moveTo>
                <a:cubicBezTo>
                  <a:pt x="19882" y="14978"/>
                  <a:pt x="19681" y="15145"/>
                  <a:pt x="19681" y="15378"/>
                </a:cubicBezTo>
                <a:lnTo>
                  <a:pt x="19681" y="19048"/>
                </a:lnTo>
                <a:cubicBezTo>
                  <a:pt x="19681" y="19281"/>
                  <a:pt x="19882" y="19481"/>
                  <a:pt x="20082" y="19481"/>
                </a:cubicBezTo>
                <a:lnTo>
                  <a:pt x="24085" y="19481"/>
                </a:lnTo>
                <a:cubicBezTo>
                  <a:pt x="24318" y="19481"/>
                  <a:pt x="24518" y="19281"/>
                  <a:pt x="24518" y="19048"/>
                </a:cubicBezTo>
                <a:lnTo>
                  <a:pt x="24518" y="15378"/>
                </a:lnTo>
                <a:cubicBezTo>
                  <a:pt x="24518" y="15145"/>
                  <a:pt x="24318" y="14978"/>
                  <a:pt x="24085" y="14978"/>
                </a:cubicBezTo>
                <a:close/>
                <a:moveTo>
                  <a:pt x="26653" y="14978"/>
                </a:moveTo>
                <a:cubicBezTo>
                  <a:pt x="26420" y="14978"/>
                  <a:pt x="26253" y="15145"/>
                  <a:pt x="26253" y="15378"/>
                </a:cubicBezTo>
                <a:lnTo>
                  <a:pt x="26253" y="19048"/>
                </a:lnTo>
                <a:cubicBezTo>
                  <a:pt x="26253" y="19281"/>
                  <a:pt x="26420" y="19481"/>
                  <a:pt x="26653" y="19481"/>
                </a:cubicBezTo>
                <a:lnTo>
                  <a:pt x="30656" y="19481"/>
                </a:lnTo>
                <a:cubicBezTo>
                  <a:pt x="30889" y="19481"/>
                  <a:pt x="31056" y="19281"/>
                  <a:pt x="31056" y="19048"/>
                </a:cubicBezTo>
                <a:lnTo>
                  <a:pt x="31056" y="15378"/>
                </a:lnTo>
                <a:cubicBezTo>
                  <a:pt x="31056" y="15145"/>
                  <a:pt x="30889" y="14978"/>
                  <a:pt x="30656" y="14978"/>
                </a:cubicBezTo>
                <a:close/>
                <a:moveTo>
                  <a:pt x="33224" y="14978"/>
                </a:moveTo>
                <a:cubicBezTo>
                  <a:pt x="32991" y="14978"/>
                  <a:pt x="32791" y="15145"/>
                  <a:pt x="32791" y="15378"/>
                </a:cubicBezTo>
                <a:lnTo>
                  <a:pt x="32791" y="19048"/>
                </a:lnTo>
                <a:cubicBezTo>
                  <a:pt x="32791" y="19281"/>
                  <a:pt x="32991" y="19481"/>
                  <a:pt x="33224" y="19481"/>
                </a:cubicBezTo>
                <a:lnTo>
                  <a:pt x="37194" y="19481"/>
                </a:lnTo>
                <a:cubicBezTo>
                  <a:pt x="37427" y="19481"/>
                  <a:pt x="37628" y="19281"/>
                  <a:pt x="37628" y="19048"/>
                </a:cubicBezTo>
                <a:lnTo>
                  <a:pt x="37628" y="15378"/>
                </a:lnTo>
                <a:cubicBezTo>
                  <a:pt x="37628" y="15145"/>
                  <a:pt x="37427" y="14978"/>
                  <a:pt x="37194" y="14978"/>
                </a:cubicBezTo>
                <a:close/>
                <a:moveTo>
                  <a:pt x="39762" y="14978"/>
                </a:moveTo>
                <a:cubicBezTo>
                  <a:pt x="39529" y="14978"/>
                  <a:pt x="39329" y="15145"/>
                  <a:pt x="39329" y="15378"/>
                </a:cubicBezTo>
                <a:lnTo>
                  <a:pt x="39329" y="19048"/>
                </a:lnTo>
                <a:cubicBezTo>
                  <a:pt x="39362" y="19281"/>
                  <a:pt x="39529" y="19481"/>
                  <a:pt x="39762" y="19481"/>
                </a:cubicBezTo>
                <a:lnTo>
                  <a:pt x="43765" y="19481"/>
                </a:lnTo>
                <a:cubicBezTo>
                  <a:pt x="43999" y="19481"/>
                  <a:pt x="44166" y="19281"/>
                  <a:pt x="44166" y="19048"/>
                </a:cubicBezTo>
                <a:lnTo>
                  <a:pt x="44166" y="15378"/>
                </a:lnTo>
                <a:cubicBezTo>
                  <a:pt x="44166" y="15145"/>
                  <a:pt x="43999" y="14978"/>
                  <a:pt x="43765" y="14978"/>
                </a:cubicBezTo>
                <a:close/>
                <a:moveTo>
                  <a:pt x="46334" y="14978"/>
                </a:moveTo>
                <a:cubicBezTo>
                  <a:pt x="46100" y="14978"/>
                  <a:pt x="45900" y="15145"/>
                  <a:pt x="45900" y="15378"/>
                </a:cubicBezTo>
                <a:lnTo>
                  <a:pt x="45900" y="19048"/>
                </a:lnTo>
                <a:cubicBezTo>
                  <a:pt x="45900" y="19281"/>
                  <a:pt x="46100" y="19481"/>
                  <a:pt x="46334" y="19481"/>
                </a:cubicBezTo>
                <a:lnTo>
                  <a:pt x="50337" y="19481"/>
                </a:lnTo>
                <a:cubicBezTo>
                  <a:pt x="50537" y="19481"/>
                  <a:pt x="50737" y="19281"/>
                  <a:pt x="50737" y="19048"/>
                </a:cubicBezTo>
                <a:lnTo>
                  <a:pt x="50737" y="15378"/>
                </a:lnTo>
                <a:cubicBezTo>
                  <a:pt x="50737" y="15145"/>
                  <a:pt x="50537" y="14978"/>
                  <a:pt x="50337" y="14978"/>
                </a:cubicBezTo>
                <a:close/>
                <a:moveTo>
                  <a:pt x="52872" y="14978"/>
                </a:moveTo>
                <a:cubicBezTo>
                  <a:pt x="52638" y="14978"/>
                  <a:pt x="52471" y="15145"/>
                  <a:pt x="52471" y="15378"/>
                </a:cubicBezTo>
                <a:lnTo>
                  <a:pt x="52471" y="19048"/>
                </a:lnTo>
                <a:cubicBezTo>
                  <a:pt x="52471" y="19281"/>
                  <a:pt x="52638" y="19481"/>
                  <a:pt x="52872" y="19481"/>
                </a:cubicBezTo>
                <a:lnTo>
                  <a:pt x="56875" y="19481"/>
                </a:lnTo>
                <a:cubicBezTo>
                  <a:pt x="57108" y="19481"/>
                  <a:pt x="57308" y="19281"/>
                  <a:pt x="57308" y="19048"/>
                </a:cubicBezTo>
                <a:lnTo>
                  <a:pt x="57308" y="15378"/>
                </a:lnTo>
                <a:cubicBezTo>
                  <a:pt x="57308" y="15145"/>
                  <a:pt x="57108" y="14978"/>
                  <a:pt x="56875" y="14978"/>
                </a:cubicBezTo>
                <a:close/>
                <a:moveTo>
                  <a:pt x="59443" y="14978"/>
                </a:moveTo>
                <a:cubicBezTo>
                  <a:pt x="59210" y="14978"/>
                  <a:pt x="59009" y="15145"/>
                  <a:pt x="59009" y="15378"/>
                </a:cubicBezTo>
                <a:lnTo>
                  <a:pt x="59009" y="19048"/>
                </a:lnTo>
                <a:cubicBezTo>
                  <a:pt x="59009" y="19281"/>
                  <a:pt x="59210" y="19481"/>
                  <a:pt x="59443" y="19481"/>
                </a:cubicBezTo>
                <a:lnTo>
                  <a:pt x="63446" y="19481"/>
                </a:lnTo>
                <a:cubicBezTo>
                  <a:pt x="63646" y="19481"/>
                  <a:pt x="63846" y="19281"/>
                  <a:pt x="63846" y="19048"/>
                </a:cubicBezTo>
                <a:lnTo>
                  <a:pt x="63846" y="15378"/>
                </a:lnTo>
                <a:cubicBezTo>
                  <a:pt x="63846" y="15145"/>
                  <a:pt x="63646" y="14978"/>
                  <a:pt x="63446" y="14978"/>
                </a:cubicBezTo>
                <a:close/>
                <a:moveTo>
                  <a:pt x="65981" y="14978"/>
                </a:moveTo>
                <a:cubicBezTo>
                  <a:pt x="65748" y="14978"/>
                  <a:pt x="65581" y="15145"/>
                  <a:pt x="65581" y="15378"/>
                </a:cubicBezTo>
                <a:lnTo>
                  <a:pt x="65581" y="19048"/>
                </a:lnTo>
                <a:cubicBezTo>
                  <a:pt x="65581" y="19281"/>
                  <a:pt x="65748" y="19481"/>
                  <a:pt x="65981" y="19481"/>
                </a:cubicBezTo>
                <a:lnTo>
                  <a:pt x="69984" y="19481"/>
                </a:lnTo>
                <a:cubicBezTo>
                  <a:pt x="70217" y="19481"/>
                  <a:pt x="70418" y="19281"/>
                  <a:pt x="70418" y="19048"/>
                </a:cubicBezTo>
                <a:lnTo>
                  <a:pt x="70418" y="15378"/>
                </a:lnTo>
                <a:cubicBezTo>
                  <a:pt x="70418" y="15145"/>
                  <a:pt x="70217" y="14978"/>
                  <a:pt x="69984" y="14978"/>
                </a:cubicBezTo>
                <a:close/>
                <a:moveTo>
                  <a:pt x="65981" y="9041"/>
                </a:moveTo>
                <a:cubicBezTo>
                  <a:pt x="65748" y="9041"/>
                  <a:pt x="65581" y="9207"/>
                  <a:pt x="65581" y="9441"/>
                </a:cubicBezTo>
                <a:lnTo>
                  <a:pt x="65581" y="13110"/>
                </a:lnTo>
                <a:cubicBezTo>
                  <a:pt x="65581" y="13344"/>
                  <a:pt x="65748" y="13544"/>
                  <a:pt x="65981" y="13544"/>
                </a:cubicBezTo>
                <a:lnTo>
                  <a:pt x="71719" y="13544"/>
                </a:lnTo>
                <a:cubicBezTo>
                  <a:pt x="71952" y="13544"/>
                  <a:pt x="72119" y="13744"/>
                  <a:pt x="72119" y="13944"/>
                </a:cubicBezTo>
                <a:lnTo>
                  <a:pt x="72119" y="19048"/>
                </a:lnTo>
                <a:cubicBezTo>
                  <a:pt x="72119" y="19281"/>
                  <a:pt x="72319" y="19481"/>
                  <a:pt x="72552" y="19481"/>
                </a:cubicBezTo>
                <a:lnTo>
                  <a:pt x="76555" y="19481"/>
                </a:lnTo>
                <a:cubicBezTo>
                  <a:pt x="76789" y="19481"/>
                  <a:pt x="76956" y="19281"/>
                  <a:pt x="76956" y="19048"/>
                </a:cubicBezTo>
                <a:lnTo>
                  <a:pt x="76956" y="9441"/>
                </a:lnTo>
                <a:cubicBezTo>
                  <a:pt x="76956" y="9207"/>
                  <a:pt x="76789" y="9041"/>
                  <a:pt x="76555" y="9041"/>
                </a:cubicBezTo>
                <a:close/>
                <a:moveTo>
                  <a:pt x="434" y="20916"/>
                </a:moveTo>
                <a:cubicBezTo>
                  <a:pt x="201" y="20916"/>
                  <a:pt x="1" y="21083"/>
                  <a:pt x="1" y="21316"/>
                </a:cubicBezTo>
                <a:lnTo>
                  <a:pt x="1" y="24985"/>
                </a:lnTo>
                <a:cubicBezTo>
                  <a:pt x="1" y="25219"/>
                  <a:pt x="201" y="25419"/>
                  <a:pt x="434" y="25419"/>
                </a:cubicBezTo>
                <a:lnTo>
                  <a:pt x="4437" y="25419"/>
                </a:lnTo>
                <a:cubicBezTo>
                  <a:pt x="4671" y="25419"/>
                  <a:pt x="4837" y="25219"/>
                  <a:pt x="4837" y="24985"/>
                </a:cubicBezTo>
                <a:lnTo>
                  <a:pt x="4837" y="21316"/>
                </a:lnTo>
                <a:cubicBezTo>
                  <a:pt x="4837" y="21083"/>
                  <a:pt x="4671" y="20916"/>
                  <a:pt x="4437" y="20916"/>
                </a:cubicBezTo>
                <a:close/>
                <a:moveTo>
                  <a:pt x="6972" y="20916"/>
                </a:moveTo>
                <a:cubicBezTo>
                  <a:pt x="6739" y="20916"/>
                  <a:pt x="6572" y="21083"/>
                  <a:pt x="6572" y="21316"/>
                </a:cubicBezTo>
                <a:lnTo>
                  <a:pt x="6572" y="24985"/>
                </a:lnTo>
                <a:cubicBezTo>
                  <a:pt x="6572" y="25219"/>
                  <a:pt x="6739" y="25419"/>
                  <a:pt x="6972" y="25419"/>
                </a:cubicBezTo>
                <a:lnTo>
                  <a:pt x="10975" y="25419"/>
                </a:lnTo>
                <a:cubicBezTo>
                  <a:pt x="11209" y="25419"/>
                  <a:pt x="11409" y="25219"/>
                  <a:pt x="11409" y="24985"/>
                </a:cubicBezTo>
                <a:lnTo>
                  <a:pt x="11409" y="21316"/>
                </a:lnTo>
                <a:cubicBezTo>
                  <a:pt x="11409" y="21083"/>
                  <a:pt x="11209" y="20916"/>
                  <a:pt x="10975" y="20916"/>
                </a:cubicBezTo>
                <a:close/>
                <a:moveTo>
                  <a:pt x="13544" y="20916"/>
                </a:moveTo>
                <a:cubicBezTo>
                  <a:pt x="13310" y="20916"/>
                  <a:pt x="13110" y="21083"/>
                  <a:pt x="13110" y="21316"/>
                </a:cubicBezTo>
                <a:lnTo>
                  <a:pt x="13110" y="24985"/>
                </a:lnTo>
                <a:cubicBezTo>
                  <a:pt x="13110" y="25219"/>
                  <a:pt x="13310" y="25419"/>
                  <a:pt x="13544" y="25419"/>
                </a:cubicBezTo>
                <a:lnTo>
                  <a:pt x="17547" y="25419"/>
                </a:lnTo>
                <a:cubicBezTo>
                  <a:pt x="17780" y="25419"/>
                  <a:pt x="17947" y="25219"/>
                  <a:pt x="17947" y="24985"/>
                </a:cubicBezTo>
                <a:lnTo>
                  <a:pt x="17947" y="21316"/>
                </a:lnTo>
                <a:cubicBezTo>
                  <a:pt x="17947" y="21083"/>
                  <a:pt x="17780" y="20916"/>
                  <a:pt x="17547" y="20916"/>
                </a:cubicBezTo>
                <a:close/>
                <a:moveTo>
                  <a:pt x="20082" y="20916"/>
                </a:moveTo>
                <a:cubicBezTo>
                  <a:pt x="19882" y="20916"/>
                  <a:pt x="19681" y="21083"/>
                  <a:pt x="19681" y="21316"/>
                </a:cubicBezTo>
                <a:lnTo>
                  <a:pt x="19681" y="24985"/>
                </a:lnTo>
                <a:cubicBezTo>
                  <a:pt x="19681" y="25219"/>
                  <a:pt x="19882" y="25419"/>
                  <a:pt x="20082" y="25419"/>
                </a:cubicBezTo>
                <a:lnTo>
                  <a:pt x="24085" y="25419"/>
                </a:lnTo>
                <a:cubicBezTo>
                  <a:pt x="24318" y="25419"/>
                  <a:pt x="24518" y="25219"/>
                  <a:pt x="24518" y="24985"/>
                </a:cubicBezTo>
                <a:lnTo>
                  <a:pt x="24518" y="21316"/>
                </a:lnTo>
                <a:cubicBezTo>
                  <a:pt x="24518" y="21083"/>
                  <a:pt x="24318" y="20916"/>
                  <a:pt x="24085" y="20916"/>
                </a:cubicBezTo>
                <a:close/>
                <a:moveTo>
                  <a:pt x="26653" y="20916"/>
                </a:moveTo>
                <a:cubicBezTo>
                  <a:pt x="26420" y="20916"/>
                  <a:pt x="26253" y="21083"/>
                  <a:pt x="26253" y="21316"/>
                </a:cubicBezTo>
                <a:lnTo>
                  <a:pt x="26253" y="24985"/>
                </a:lnTo>
                <a:cubicBezTo>
                  <a:pt x="26253" y="25219"/>
                  <a:pt x="26420" y="25419"/>
                  <a:pt x="26653" y="25419"/>
                </a:cubicBezTo>
                <a:lnTo>
                  <a:pt x="30656" y="25419"/>
                </a:lnTo>
                <a:cubicBezTo>
                  <a:pt x="30889" y="25419"/>
                  <a:pt x="31056" y="25219"/>
                  <a:pt x="31056" y="24985"/>
                </a:cubicBezTo>
                <a:lnTo>
                  <a:pt x="31056" y="21316"/>
                </a:lnTo>
                <a:cubicBezTo>
                  <a:pt x="31056" y="21083"/>
                  <a:pt x="30889" y="20916"/>
                  <a:pt x="30656" y="20916"/>
                </a:cubicBezTo>
                <a:close/>
                <a:moveTo>
                  <a:pt x="33224" y="20916"/>
                </a:moveTo>
                <a:cubicBezTo>
                  <a:pt x="32991" y="20916"/>
                  <a:pt x="32791" y="21083"/>
                  <a:pt x="32791" y="21316"/>
                </a:cubicBezTo>
                <a:lnTo>
                  <a:pt x="32791" y="24985"/>
                </a:lnTo>
                <a:cubicBezTo>
                  <a:pt x="32791" y="25219"/>
                  <a:pt x="32991" y="25419"/>
                  <a:pt x="33224" y="25419"/>
                </a:cubicBezTo>
                <a:lnTo>
                  <a:pt x="37194" y="25419"/>
                </a:lnTo>
                <a:cubicBezTo>
                  <a:pt x="37427" y="25419"/>
                  <a:pt x="37628" y="25219"/>
                  <a:pt x="37628" y="24985"/>
                </a:cubicBezTo>
                <a:lnTo>
                  <a:pt x="37628" y="21316"/>
                </a:lnTo>
                <a:cubicBezTo>
                  <a:pt x="37628" y="21083"/>
                  <a:pt x="37427" y="20916"/>
                  <a:pt x="37194" y="20916"/>
                </a:cubicBezTo>
                <a:close/>
                <a:moveTo>
                  <a:pt x="39762" y="20916"/>
                </a:moveTo>
                <a:cubicBezTo>
                  <a:pt x="39529" y="20916"/>
                  <a:pt x="39329" y="21083"/>
                  <a:pt x="39329" y="21316"/>
                </a:cubicBezTo>
                <a:lnTo>
                  <a:pt x="39329" y="24985"/>
                </a:lnTo>
                <a:cubicBezTo>
                  <a:pt x="39362" y="25219"/>
                  <a:pt x="39529" y="25419"/>
                  <a:pt x="39762" y="25419"/>
                </a:cubicBezTo>
                <a:lnTo>
                  <a:pt x="43765" y="25419"/>
                </a:lnTo>
                <a:cubicBezTo>
                  <a:pt x="43999" y="25419"/>
                  <a:pt x="44166" y="25219"/>
                  <a:pt x="44166" y="24985"/>
                </a:cubicBezTo>
                <a:lnTo>
                  <a:pt x="44166" y="21316"/>
                </a:lnTo>
                <a:cubicBezTo>
                  <a:pt x="44166" y="21083"/>
                  <a:pt x="43999" y="20916"/>
                  <a:pt x="43765" y="20916"/>
                </a:cubicBezTo>
                <a:close/>
                <a:moveTo>
                  <a:pt x="46334" y="20916"/>
                </a:moveTo>
                <a:cubicBezTo>
                  <a:pt x="46100" y="20916"/>
                  <a:pt x="45900" y="21083"/>
                  <a:pt x="45900" y="21316"/>
                </a:cubicBezTo>
                <a:lnTo>
                  <a:pt x="45900" y="24985"/>
                </a:lnTo>
                <a:cubicBezTo>
                  <a:pt x="45900" y="25219"/>
                  <a:pt x="46100" y="25419"/>
                  <a:pt x="46334" y="25419"/>
                </a:cubicBezTo>
                <a:lnTo>
                  <a:pt x="50337" y="25419"/>
                </a:lnTo>
                <a:cubicBezTo>
                  <a:pt x="50537" y="25419"/>
                  <a:pt x="50737" y="25219"/>
                  <a:pt x="50737" y="24985"/>
                </a:cubicBezTo>
                <a:lnTo>
                  <a:pt x="50737" y="21316"/>
                </a:lnTo>
                <a:cubicBezTo>
                  <a:pt x="50737" y="21083"/>
                  <a:pt x="50537" y="20916"/>
                  <a:pt x="50337" y="20916"/>
                </a:cubicBezTo>
                <a:close/>
                <a:moveTo>
                  <a:pt x="52872" y="20916"/>
                </a:moveTo>
                <a:cubicBezTo>
                  <a:pt x="52638" y="20916"/>
                  <a:pt x="52471" y="21083"/>
                  <a:pt x="52471" y="21316"/>
                </a:cubicBezTo>
                <a:lnTo>
                  <a:pt x="52471" y="24985"/>
                </a:lnTo>
                <a:cubicBezTo>
                  <a:pt x="52471" y="25219"/>
                  <a:pt x="52638" y="25419"/>
                  <a:pt x="52872" y="25419"/>
                </a:cubicBezTo>
                <a:lnTo>
                  <a:pt x="56875" y="25419"/>
                </a:lnTo>
                <a:cubicBezTo>
                  <a:pt x="57108" y="25419"/>
                  <a:pt x="57308" y="25219"/>
                  <a:pt x="57308" y="24985"/>
                </a:cubicBezTo>
                <a:lnTo>
                  <a:pt x="57308" y="21316"/>
                </a:lnTo>
                <a:cubicBezTo>
                  <a:pt x="57308" y="21083"/>
                  <a:pt x="57108" y="20916"/>
                  <a:pt x="56875" y="20916"/>
                </a:cubicBezTo>
                <a:close/>
                <a:moveTo>
                  <a:pt x="59443" y="20916"/>
                </a:moveTo>
                <a:cubicBezTo>
                  <a:pt x="59210" y="20916"/>
                  <a:pt x="59009" y="21083"/>
                  <a:pt x="59009" y="21316"/>
                </a:cubicBezTo>
                <a:lnTo>
                  <a:pt x="59009" y="24985"/>
                </a:lnTo>
                <a:cubicBezTo>
                  <a:pt x="59009" y="25219"/>
                  <a:pt x="59210" y="25419"/>
                  <a:pt x="59443" y="25419"/>
                </a:cubicBezTo>
                <a:lnTo>
                  <a:pt x="63446" y="25419"/>
                </a:lnTo>
                <a:cubicBezTo>
                  <a:pt x="63646" y="25419"/>
                  <a:pt x="63846" y="25219"/>
                  <a:pt x="63846" y="24985"/>
                </a:cubicBezTo>
                <a:lnTo>
                  <a:pt x="63846" y="21316"/>
                </a:lnTo>
                <a:cubicBezTo>
                  <a:pt x="63846" y="21083"/>
                  <a:pt x="63646" y="20916"/>
                  <a:pt x="63446" y="20916"/>
                </a:cubicBezTo>
                <a:close/>
                <a:moveTo>
                  <a:pt x="65981" y="20916"/>
                </a:moveTo>
                <a:cubicBezTo>
                  <a:pt x="65748" y="20916"/>
                  <a:pt x="65581" y="21083"/>
                  <a:pt x="65581" y="21316"/>
                </a:cubicBezTo>
                <a:lnTo>
                  <a:pt x="65581" y="24985"/>
                </a:lnTo>
                <a:cubicBezTo>
                  <a:pt x="65581" y="25219"/>
                  <a:pt x="65748" y="25419"/>
                  <a:pt x="65981" y="25419"/>
                </a:cubicBezTo>
                <a:lnTo>
                  <a:pt x="69984" y="25419"/>
                </a:lnTo>
                <a:cubicBezTo>
                  <a:pt x="70217" y="25419"/>
                  <a:pt x="70418" y="25219"/>
                  <a:pt x="70418" y="24985"/>
                </a:cubicBezTo>
                <a:lnTo>
                  <a:pt x="70418" y="21316"/>
                </a:lnTo>
                <a:cubicBezTo>
                  <a:pt x="70418" y="21083"/>
                  <a:pt x="70217" y="20916"/>
                  <a:pt x="69984" y="20916"/>
                </a:cubicBezTo>
                <a:close/>
                <a:moveTo>
                  <a:pt x="72552" y="20916"/>
                </a:moveTo>
                <a:cubicBezTo>
                  <a:pt x="72319" y="20916"/>
                  <a:pt x="72119" y="21083"/>
                  <a:pt x="72119" y="21316"/>
                </a:cubicBezTo>
                <a:lnTo>
                  <a:pt x="72119" y="24985"/>
                </a:lnTo>
                <a:cubicBezTo>
                  <a:pt x="72119" y="25219"/>
                  <a:pt x="72319" y="25419"/>
                  <a:pt x="72552" y="25419"/>
                </a:cubicBezTo>
                <a:lnTo>
                  <a:pt x="76555" y="25419"/>
                </a:lnTo>
                <a:cubicBezTo>
                  <a:pt x="76789" y="25419"/>
                  <a:pt x="76956" y="25219"/>
                  <a:pt x="76956" y="24985"/>
                </a:cubicBezTo>
                <a:lnTo>
                  <a:pt x="76956" y="21316"/>
                </a:lnTo>
                <a:cubicBezTo>
                  <a:pt x="76956" y="21083"/>
                  <a:pt x="76789" y="20916"/>
                  <a:pt x="76555" y="20916"/>
                </a:cubicBezTo>
                <a:close/>
                <a:moveTo>
                  <a:pt x="434" y="26853"/>
                </a:moveTo>
                <a:cubicBezTo>
                  <a:pt x="201" y="26853"/>
                  <a:pt x="1" y="27020"/>
                  <a:pt x="1" y="27254"/>
                </a:cubicBezTo>
                <a:lnTo>
                  <a:pt x="1" y="30923"/>
                </a:lnTo>
                <a:cubicBezTo>
                  <a:pt x="1" y="31156"/>
                  <a:pt x="201" y="31357"/>
                  <a:pt x="434" y="31357"/>
                </a:cubicBezTo>
                <a:lnTo>
                  <a:pt x="4437" y="31357"/>
                </a:lnTo>
                <a:cubicBezTo>
                  <a:pt x="4671" y="31357"/>
                  <a:pt x="4837" y="31156"/>
                  <a:pt x="4837" y="30923"/>
                </a:cubicBezTo>
                <a:lnTo>
                  <a:pt x="4837" y="27254"/>
                </a:lnTo>
                <a:cubicBezTo>
                  <a:pt x="4837" y="27020"/>
                  <a:pt x="4671" y="26853"/>
                  <a:pt x="4437" y="26853"/>
                </a:cubicBezTo>
                <a:close/>
                <a:moveTo>
                  <a:pt x="6972" y="26853"/>
                </a:moveTo>
                <a:cubicBezTo>
                  <a:pt x="6739" y="26853"/>
                  <a:pt x="6572" y="27020"/>
                  <a:pt x="6572" y="27254"/>
                </a:cubicBezTo>
                <a:lnTo>
                  <a:pt x="6572" y="30923"/>
                </a:lnTo>
                <a:cubicBezTo>
                  <a:pt x="6572" y="31156"/>
                  <a:pt x="6739" y="31357"/>
                  <a:pt x="6972" y="31357"/>
                </a:cubicBezTo>
                <a:lnTo>
                  <a:pt x="10975" y="31357"/>
                </a:lnTo>
                <a:cubicBezTo>
                  <a:pt x="11209" y="31357"/>
                  <a:pt x="11409" y="31156"/>
                  <a:pt x="11409" y="30923"/>
                </a:cubicBezTo>
                <a:lnTo>
                  <a:pt x="11409" y="27254"/>
                </a:lnTo>
                <a:cubicBezTo>
                  <a:pt x="11409" y="27020"/>
                  <a:pt x="11209" y="26853"/>
                  <a:pt x="10975" y="26853"/>
                </a:cubicBezTo>
                <a:close/>
                <a:moveTo>
                  <a:pt x="13544" y="26853"/>
                </a:moveTo>
                <a:cubicBezTo>
                  <a:pt x="13310" y="26853"/>
                  <a:pt x="13110" y="27020"/>
                  <a:pt x="13110" y="27254"/>
                </a:cubicBezTo>
                <a:lnTo>
                  <a:pt x="13110" y="30923"/>
                </a:lnTo>
                <a:cubicBezTo>
                  <a:pt x="13110" y="31156"/>
                  <a:pt x="13310" y="31357"/>
                  <a:pt x="13544" y="31357"/>
                </a:cubicBezTo>
                <a:lnTo>
                  <a:pt x="17547" y="31357"/>
                </a:lnTo>
                <a:cubicBezTo>
                  <a:pt x="17780" y="31357"/>
                  <a:pt x="17947" y="31156"/>
                  <a:pt x="17947" y="30923"/>
                </a:cubicBezTo>
                <a:lnTo>
                  <a:pt x="17947" y="27254"/>
                </a:lnTo>
                <a:cubicBezTo>
                  <a:pt x="17947" y="27020"/>
                  <a:pt x="17780" y="26853"/>
                  <a:pt x="17547" y="26853"/>
                </a:cubicBezTo>
                <a:close/>
                <a:moveTo>
                  <a:pt x="20082" y="26853"/>
                </a:moveTo>
                <a:cubicBezTo>
                  <a:pt x="19882" y="26853"/>
                  <a:pt x="19681" y="27020"/>
                  <a:pt x="19681" y="27254"/>
                </a:cubicBezTo>
                <a:lnTo>
                  <a:pt x="19681" y="30923"/>
                </a:lnTo>
                <a:cubicBezTo>
                  <a:pt x="19681" y="31156"/>
                  <a:pt x="19882" y="31357"/>
                  <a:pt x="20082" y="31357"/>
                </a:cubicBezTo>
                <a:lnTo>
                  <a:pt x="24085" y="31357"/>
                </a:lnTo>
                <a:cubicBezTo>
                  <a:pt x="24318" y="31357"/>
                  <a:pt x="24518" y="31156"/>
                  <a:pt x="24518" y="30923"/>
                </a:cubicBezTo>
                <a:lnTo>
                  <a:pt x="24518" y="27254"/>
                </a:lnTo>
                <a:cubicBezTo>
                  <a:pt x="24518" y="27020"/>
                  <a:pt x="24318" y="26853"/>
                  <a:pt x="24085" y="26853"/>
                </a:cubicBezTo>
                <a:close/>
                <a:moveTo>
                  <a:pt x="26653" y="26853"/>
                </a:moveTo>
                <a:cubicBezTo>
                  <a:pt x="26420" y="26853"/>
                  <a:pt x="26253" y="27020"/>
                  <a:pt x="26253" y="27254"/>
                </a:cubicBezTo>
                <a:lnTo>
                  <a:pt x="26253" y="30923"/>
                </a:lnTo>
                <a:cubicBezTo>
                  <a:pt x="26253" y="31156"/>
                  <a:pt x="26420" y="31357"/>
                  <a:pt x="26653" y="31357"/>
                </a:cubicBezTo>
                <a:lnTo>
                  <a:pt x="56875" y="31357"/>
                </a:lnTo>
                <a:cubicBezTo>
                  <a:pt x="57108" y="31357"/>
                  <a:pt x="57308" y="31156"/>
                  <a:pt x="57308" y="30923"/>
                </a:cubicBezTo>
                <a:lnTo>
                  <a:pt x="57308" y="27254"/>
                </a:lnTo>
                <a:cubicBezTo>
                  <a:pt x="57308" y="27020"/>
                  <a:pt x="57108" y="26853"/>
                  <a:pt x="56875" y="26853"/>
                </a:cubicBezTo>
                <a:close/>
                <a:moveTo>
                  <a:pt x="59443" y="26853"/>
                </a:moveTo>
                <a:cubicBezTo>
                  <a:pt x="59210" y="26853"/>
                  <a:pt x="59009" y="27020"/>
                  <a:pt x="59009" y="27254"/>
                </a:cubicBezTo>
                <a:lnTo>
                  <a:pt x="59009" y="30923"/>
                </a:lnTo>
                <a:cubicBezTo>
                  <a:pt x="59009" y="31156"/>
                  <a:pt x="59210" y="31357"/>
                  <a:pt x="59443" y="31357"/>
                </a:cubicBezTo>
                <a:lnTo>
                  <a:pt x="63446" y="31357"/>
                </a:lnTo>
                <a:cubicBezTo>
                  <a:pt x="63646" y="31357"/>
                  <a:pt x="63846" y="31156"/>
                  <a:pt x="63846" y="30923"/>
                </a:cubicBezTo>
                <a:lnTo>
                  <a:pt x="63846" y="27254"/>
                </a:lnTo>
                <a:cubicBezTo>
                  <a:pt x="63846" y="27020"/>
                  <a:pt x="63646" y="26853"/>
                  <a:pt x="63446" y="26853"/>
                </a:cubicBezTo>
                <a:close/>
                <a:moveTo>
                  <a:pt x="65981" y="26853"/>
                </a:moveTo>
                <a:cubicBezTo>
                  <a:pt x="65748" y="26853"/>
                  <a:pt x="65581" y="27020"/>
                  <a:pt x="65581" y="27254"/>
                </a:cubicBezTo>
                <a:lnTo>
                  <a:pt x="65581" y="30923"/>
                </a:lnTo>
                <a:cubicBezTo>
                  <a:pt x="65581" y="31156"/>
                  <a:pt x="65748" y="31357"/>
                  <a:pt x="65981" y="31357"/>
                </a:cubicBezTo>
                <a:lnTo>
                  <a:pt x="69984" y="31357"/>
                </a:lnTo>
                <a:cubicBezTo>
                  <a:pt x="70217" y="31357"/>
                  <a:pt x="70418" y="31156"/>
                  <a:pt x="70418" y="30923"/>
                </a:cubicBezTo>
                <a:lnTo>
                  <a:pt x="70418" y="27254"/>
                </a:lnTo>
                <a:cubicBezTo>
                  <a:pt x="70418" y="27020"/>
                  <a:pt x="70217" y="26853"/>
                  <a:pt x="69984" y="26853"/>
                </a:cubicBezTo>
                <a:close/>
                <a:moveTo>
                  <a:pt x="72552" y="26853"/>
                </a:moveTo>
                <a:cubicBezTo>
                  <a:pt x="72319" y="26853"/>
                  <a:pt x="72119" y="27020"/>
                  <a:pt x="72119" y="27254"/>
                </a:cubicBezTo>
                <a:lnTo>
                  <a:pt x="72119" y="30923"/>
                </a:lnTo>
                <a:cubicBezTo>
                  <a:pt x="72119" y="31156"/>
                  <a:pt x="72319" y="31357"/>
                  <a:pt x="72552" y="31357"/>
                </a:cubicBezTo>
                <a:lnTo>
                  <a:pt x="76555" y="31357"/>
                </a:lnTo>
                <a:cubicBezTo>
                  <a:pt x="76789" y="31357"/>
                  <a:pt x="76956" y="31156"/>
                  <a:pt x="76956" y="30923"/>
                </a:cubicBezTo>
                <a:lnTo>
                  <a:pt x="76956" y="27254"/>
                </a:lnTo>
                <a:cubicBezTo>
                  <a:pt x="76956" y="27020"/>
                  <a:pt x="76789" y="26853"/>
                  <a:pt x="76555" y="2685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25"/>
          <p:cNvSpPr/>
          <p:nvPr/>
        </p:nvSpPr>
        <p:spPr>
          <a:xfrm>
            <a:off x="6116020" y="3061064"/>
            <a:ext cx="126852" cy="13162"/>
          </a:xfrm>
          <a:custGeom>
            <a:rect b="b" l="l" r="r" t="t"/>
            <a:pathLst>
              <a:path extrusionOk="0" h="502" w="4838">
                <a:moveTo>
                  <a:pt x="434" y="1"/>
                </a:moveTo>
                <a:cubicBezTo>
                  <a:pt x="201" y="1"/>
                  <a:pt x="1" y="201"/>
                  <a:pt x="1" y="435"/>
                </a:cubicBezTo>
                <a:lnTo>
                  <a:pt x="1" y="501"/>
                </a:lnTo>
                <a:cubicBezTo>
                  <a:pt x="1" y="268"/>
                  <a:pt x="201" y="101"/>
                  <a:pt x="434" y="101"/>
                </a:cubicBezTo>
                <a:lnTo>
                  <a:pt x="4437" y="101"/>
                </a:lnTo>
                <a:cubicBezTo>
                  <a:pt x="4671" y="101"/>
                  <a:pt x="4837" y="268"/>
                  <a:pt x="4837" y="501"/>
                </a:cubicBezTo>
                <a:lnTo>
                  <a:pt x="4837" y="435"/>
                </a:lnTo>
                <a:cubicBezTo>
                  <a:pt x="4837" y="201"/>
                  <a:pt x="4671" y="1"/>
                  <a:pt x="4437" y="1"/>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25"/>
          <p:cNvSpPr/>
          <p:nvPr/>
        </p:nvSpPr>
        <p:spPr>
          <a:xfrm>
            <a:off x="6116020" y="3671568"/>
            <a:ext cx="126852" cy="13136"/>
          </a:xfrm>
          <a:custGeom>
            <a:rect b="b" l="l" r="r" t="t"/>
            <a:pathLst>
              <a:path extrusionOk="0" h="501" w="4838">
                <a:moveTo>
                  <a:pt x="434" y="0"/>
                </a:moveTo>
                <a:cubicBezTo>
                  <a:pt x="201" y="0"/>
                  <a:pt x="1" y="167"/>
                  <a:pt x="1" y="401"/>
                </a:cubicBezTo>
                <a:lnTo>
                  <a:pt x="1" y="501"/>
                </a:lnTo>
                <a:cubicBezTo>
                  <a:pt x="1" y="267"/>
                  <a:pt x="201" y="67"/>
                  <a:pt x="434" y="67"/>
                </a:cubicBezTo>
                <a:lnTo>
                  <a:pt x="4437" y="67"/>
                </a:lnTo>
                <a:cubicBezTo>
                  <a:pt x="4671" y="67"/>
                  <a:pt x="4837" y="267"/>
                  <a:pt x="4837" y="501"/>
                </a:cubicBezTo>
                <a:lnTo>
                  <a:pt x="4837" y="401"/>
                </a:lnTo>
                <a:cubicBezTo>
                  <a:pt x="4837" y="167"/>
                  <a:pt x="4671" y="0"/>
                  <a:pt x="4437" y="0"/>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25"/>
          <p:cNvSpPr/>
          <p:nvPr/>
        </p:nvSpPr>
        <p:spPr>
          <a:xfrm>
            <a:off x="6116020" y="3515875"/>
            <a:ext cx="126852" cy="13162"/>
          </a:xfrm>
          <a:custGeom>
            <a:rect b="b" l="l" r="r" t="t"/>
            <a:pathLst>
              <a:path extrusionOk="0" h="502" w="4838">
                <a:moveTo>
                  <a:pt x="434" y="1"/>
                </a:moveTo>
                <a:cubicBezTo>
                  <a:pt x="201" y="1"/>
                  <a:pt x="1" y="168"/>
                  <a:pt x="1" y="401"/>
                </a:cubicBezTo>
                <a:lnTo>
                  <a:pt x="1" y="501"/>
                </a:lnTo>
                <a:cubicBezTo>
                  <a:pt x="1" y="268"/>
                  <a:pt x="201" y="67"/>
                  <a:pt x="434" y="67"/>
                </a:cubicBezTo>
                <a:lnTo>
                  <a:pt x="4437" y="67"/>
                </a:lnTo>
                <a:cubicBezTo>
                  <a:pt x="4671" y="67"/>
                  <a:pt x="4837" y="268"/>
                  <a:pt x="4837" y="501"/>
                </a:cubicBezTo>
                <a:lnTo>
                  <a:pt x="4837" y="401"/>
                </a:lnTo>
                <a:cubicBezTo>
                  <a:pt x="4837" y="168"/>
                  <a:pt x="4671" y="1"/>
                  <a:pt x="4437" y="1"/>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25"/>
          <p:cNvSpPr/>
          <p:nvPr/>
        </p:nvSpPr>
        <p:spPr>
          <a:xfrm>
            <a:off x="6116020" y="3360207"/>
            <a:ext cx="126852" cy="13136"/>
          </a:xfrm>
          <a:custGeom>
            <a:rect b="b" l="l" r="r" t="t"/>
            <a:pathLst>
              <a:path extrusionOk="0" h="501" w="4838">
                <a:moveTo>
                  <a:pt x="434" y="0"/>
                </a:moveTo>
                <a:cubicBezTo>
                  <a:pt x="201" y="0"/>
                  <a:pt x="1" y="167"/>
                  <a:pt x="1" y="400"/>
                </a:cubicBezTo>
                <a:lnTo>
                  <a:pt x="1" y="500"/>
                </a:lnTo>
                <a:cubicBezTo>
                  <a:pt x="1" y="267"/>
                  <a:pt x="201" y="67"/>
                  <a:pt x="434" y="67"/>
                </a:cubicBezTo>
                <a:lnTo>
                  <a:pt x="4437" y="67"/>
                </a:lnTo>
                <a:cubicBezTo>
                  <a:pt x="4671" y="67"/>
                  <a:pt x="4837" y="267"/>
                  <a:pt x="4837" y="500"/>
                </a:cubicBezTo>
                <a:lnTo>
                  <a:pt x="4837" y="400"/>
                </a:lnTo>
                <a:cubicBezTo>
                  <a:pt x="4837" y="167"/>
                  <a:pt x="4671" y="0"/>
                  <a:pt x="4437" y="0"/>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25"/>
          <p:cNvSpPr/>
          <p:nvPr/>
        </p:nvSpPr>
        <p:spPr>
          <a:xfrm>
            <a:off x="7319514" y="3515875"/>
            <a:ext cx="126826" cy="13162"/>
          </a:xfrm>
          <a:custGeom>
            <a:rect b="b" l="l" r="r" t="t"/>
            <a:pathLst>
              <a:path extrusionOk="0" h="502" w="4837">
                <a:moveTo>
                  <a:pt x="434" y="1"/>
                </a:moveTo>
                <a:cubicBezTo>
                  <a:pt x="200" y="1"/>
                  <a:pt x="0" y="168"/>
                  <a:pt x="0" y="401"/>
                </a:cubicBezTo>
                <a:lnTo>
                  <a:pt x="0" y="501"/>
                </a:lnTo>
                <a:cubicBezTo>
                  <a:pt x="0" y="268"/>
                  <a:pt x="200" y="67"/>
                  <a:pt x="434" y="67"/>
                </a:cubicBezTo>
                <a:lnTo>
                  <a:pt x="4437" y="67"/>
                </a:lnTo>
                <a:cubicBezTo>
                  <a:pt x="4637" y="67"/>
                  <a:pt x="4837" y="268"/>
                  <a:pt x="4837" y="501"/>
                </a:cubicBezTo>
                <a:lnTo>
                  <a:pt x="4837" y="401"/>
                </a:lnTo>
                <a:cubicBezTo>
                  <a:pt x="4837" y="168"/>
                  <a:pt x="4637" y="1"/>
                  <a:pt x="4437" y="1"/>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25"/>
          <p:cNvSpPr/>
          <p:nvPr/>
        </p:nvSpPr>
        <p:spPr>
          <a:xfrm>
            <a:off x="7319514" y="3204513"/>
            <a:ext cx="126826" cy="13136"/>
          </a:xfrm>
          <a:custGeom>
            <a:rect b="b" l="l" r="r" t="t"/>
            <a:pathLst>
              <a:path extrusionOk="0" h="501" w="4837">
                <a:moveTo>
                  <a:pt x="434" y="1"/>
                </a:moveTo>
                <a:cubicBezTo>
                  <a:pt x="200" y="1"/>
                  <a:pt x="0" y="201"/>
                  <a:pt x="0" y="401"/>
                </a:cubicBezTo>
                <a:lnTo>
                  <a:pt x="0" y="501"/>
                </a:lnTo>
                <a:cubicBezTo>
                  <a:pt x="0" y="267"/>
                  <a:pt x="200" y="67"/>
                  <a:pt x="434" y="67"/>
                </a:cubicBezTo>
                <a:lnTo>
                  <a:pt x="4437" y="67"/>
                </a:lnTo>
                <a:cubicBezTo>
                  <a:pt x="4637" y="67"/>
                  <a:pt x="4837" y="267"/>
                  <a:pt x="4837" y="501"/>
                </a:cubicBezTo>
                <a:lnTo>
                  <a:pt x="4837" y="401"/>
                </a:lnTo>
                <a:cubicBezTo>
                  <a:pt x="4837" y="201"/>
                  <a:pt x="4637" y="1"/>
                  <a:pt x="4437" y="1"/>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25"/>
          <p:cNvSpPr/>
          <p:nvPr/>
        </p:nvSpPr>
        <p:spPr>
          <a:xfrm>
            <a:off x="7319514" y="3360207"/>
            <a:ext cx="126826" cy="12271"/>
          </a:xfrm>
          <a:custGeom>
            <a:rect b="b" l="l" r="r" t="t"/>
            <a:pathLst>
              <a:path extrusionOk="0" h="468" w="4837">
                <a:moveTo>
                  <a:pt x="434" y="0"/>
                </a:moveTo>
                <a:cubicBezTo>
                  <a:pt x="200" y="0"/>
                  <a:pt x="0" y="167"/>
                  <a:pt x="0" y="400"/>
                </a:cubicBezTo>
                <a:lnTo>
                  <a:pt x="0" y="467"/>
                </a:lnTo>
                <a:cubicBezTo>
                  <a:pt x="0" y="267"/>
                  <a:pt x="200" y="67"/>
                  <a:pt x="434" y="67"/>
                </a:cubicBezTo>
                <a:lnTo>
                  <a:pt x="4437" y="67"/>
                </a:lnTo>
                <a:cubicBezTo>
                  <a:pt x="4637" y="67"/>
                  <a:pt x="4837" y="267"/>
                  <a:pt x="4837" y="467"/>
                </a:cubicBezTo>
                <a:lnTo>
                  <a:pt x="4837" y="400"/>
                </a:lnTo>
                <a:cubicBezTo>
                  <a:pt x="4837" y="167"/>
                  <a:pt x="4637" y="0"/>
                  <a:pt x="4437" y="0"/>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25"/>
          <p:cNvSpPr/>
          <p:nvPr/>
        </p:nvSpPr>
        <p:spPr>
          <a:xfrm>
            <a:off x="7835522" y="2967485"/>
            <a:ext cx="126852" cy="13162"/>
          </a:xfrm>
          <a:custGeom>
            <a:rect b="b" l="l" r="r" t="t"/>
            <a:pathLst>
              <a:path extrusionOk="0" h="502" w="4838">
                <a:moveTo>
                  <a:pt x="401" y="1"/>
                </a:moveTo>
                <a:cubicBezTo>
                  <a:pt x="168" y="1"/>
                  <a:pt x="1" y="201"/>
                  <a:pt x="1" y="434"/>
                </a:cubicBezTo>
                <a:lnTo>
                  <a:pt x="1" y="501"/>
                </a:lnTo>
                <a:cubicBezTo>
                  <a:pt x="1" y="268"/>
                  <a:pt x="168" y="101"/>
                  <a:pt x="401" y="101"/>
                </a:cubicBezTo>
                <a:lnTo>
                  <a:pt x="4404" y="101"/>
                </a:lnTo>
                <a:cubicBezTo>
                  <a:pt x="4637" y="101"/>
                  <a:pt x="4838" y="268"/>
                  <a:pt x="4838" y="501"/>
                </a:cubicBezTo>
                <a:lnTo>
                  <a:pt x="4838" y="434"/>
                </a:lnTo>
                <a:cubicBezTo>
                  <a:pt x="4838" y="201"/>
                  <a:pt x="4637" y="1"/>
                  <a:pt x="4404" y="1"/>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25"/>
          <p:cNvSpPr/>
          <p:nvPr/>
        </p:nvSpPr>
        <p:spPr>
          <a:xfrm>
            <a:off x="7319514" y="3061064"/>
            <a:ext cx="126826" cy="13162"/>
          </a:xfrm>
          <a:custGeom>
            <a:rect b="b" l="l" r="r" t="t"/>
            <a:pathLst>
              <a:path extrusionOk="0" h="502" w="4837">
                <a:moveTo>
                  <a:pt x="434" y="1"/>
                </a:moveTo>
                <a:cubicBezTo>
                  <a:pt x="200" y="1"/>
                  <a:pt x="0" y="201"/>
                  <a:pt x="0" y="435"/>
                </a:cubicBezTo>
                <a:lnTo>
                  <a:pt x="0" y="501"/>
                </a:lnTo>
                <a:cubicBezTo>
                  <a:pt x="0" y="268"/>
                  <a:pt x="200" y="101"/>
                  <a:pt x="434" y="101"/>
                </a:cubicBezTo>
                <a:lnTo>
                  <a:pt x="4437" y="101"/>
                </a:lnTo>
                <a:cubicBezTo>
                  <a:pt x="4637" y="101"/>
                  <a:pt x="4837" y="268"/>
                  <a:pt x="4837" y="501"/>
                </a:cubicBezTo>
                <a:lnTo>
                  <a:pt x="4837" y="435"/>
                </a:lnTo>
                <a:cubicBezTo>
                  <a:pt x="4837" y="201"/>
                  <a:pt x="4637" y="1"/>
                  <a:pt x="4437" y="1"/>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25"/>
          <p:cNvSpPr/>
          <p:nvPr/>
        </p:nvSpPr>
        <p:spPr>
          <a:xfrm>
            <a:off x="7319514" y="2967485"/>
            <a:ext cx="126826" cy="13162"/>
          </a:xfrm>
          <a:custGeom>
            <a:rect b="b" l="l" r="r" t="t"/>
            <a:pathLst>
              <a:path extrusionOk="0" h="502" w="4837">
                <a:moveTo>
                  <a:pt x="434" y="1"/>
                </a:moveTo>
                <a:cubicBezTo>
                  <a:pt x="200" y="1"/>
                  <a:pt x="0" y="201"/>
                  <a:pt x="0" y="434"/>
                </a:cubicBezTo>
                <a:lnTo>
                  <a:pt x="0" y="501"/>
                </a:lnTo>
                <a:cubicBezTo>
                  <a:pt x="0" y="268"/>
                  <a:pt x="200" y="101"/>
                  <a:pt x="434" y="101"/>
                </a:cubicBezTo>
                <a:lnTo>
                  <a:pt x="4437" y="101"/>
                </a:lnTo>
                <a:cubicBezTo>
                  <a:pt x="4637" y="101"/>
                  <a:pt x="4837" y="268"/>
                  <a:pt x="4837" y="501"/>
                </a:cubicBezTo>
                <a:lnTo>
                  <a:pt x="4837" y="434"/>
                </a:lnTo>
                <a:cubicBezTo>
                  <a:pt x="4837" y="201"/>
                  <a:pt x="4637" y="1"/>
                  <a:pt x="4437" y="1"/>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25"/>
          <p:cNvSpPr/>
          <p:nvPr/>
        </p:nvSpPr>
        <p:spPr>
          <a:xfrm>
            <a:off x="7835522" y="3671568"/>
            <a:ext cx="126852" cy="13136"/>
          </a:xfrm>
          <a:custGeom>
            <a:rect b="b" l="l" r="r" t="t"/>
            <a:pathLst>
              <a:path extrusionOk="0" h="501" w="4838">
                <a:moveTo>
                  <a:pt x="401" y="0"/>
                </a:moveTo>
                <a:cubicBezTo>
                  <a:pt x="168" y="0"/>
                  <a:pt x="1" y="167"/>
                  <a:pt x="1" y="401"/>
                </a:cubicBezTo>
                <a:lnTo>
                  <a:pt x="1" y="501"/>
                </a:lnTo>
                <a:cubicBezTo>
                  <a:pt x="1" y="267"/>
                  <a:pt x="168" y="67"/>
                  <a:pt x="401" y="67"/>
                </a:cubicBezTo>
                <a:lnTo>
                  <a:pt x="4404" y="67"/>
                </a:lnTo>
                <a:cubicBezTo>
                  <a:pt x="4637" y="67"/>
                  <a:pt x="4838" y="267"/>
                  <a:pt x="4838" y="501"/>
                </a:cubicBezTo>
                <a:lnTo>
                  <a:pt x="4838" y="401"/>
                </a:lnTo>
                <a:cubicBezTo>
                  <a:pt x="4838" y="167"/>
                  <a:pt x="4637" y="0"/>
                  <a:pt x="4404" y="0"/>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25"/>
          <p:cNvSpPr/>
          <p:nvPr/>
        </p:nvSpPr>
        <p:spPr>
          <a:xfrm>
            <a:off x="7663231" y="2967485"/>
            <a:ext cx="126852" cy="13162"/>
          </a:xfrm>
          <a:custGeom>
            <a:rect b="b" l="l" r="r" t="t"/>
            <a:pathLst>
              <a:path extrusionOk="0" h="502" w="4838">
                <a:moveTo>
                  <a:pt x="434" y="1"/>
                </a:moveTo>
                <a:cubicBezTo>
                  <a:pt x="201" y="1"/>
                  <a:pt x="0" y="201"/>
                  <a:pt x="0" y="434"/>
                </a:cubicBezTo>
                <a:lnTo>
                  <a:pt x="0" y="501"/>
                </a:lnTo>
                <a:cubicBezTo>
                  <a:pt x="0" y="268"/>
                  <a:pt x="201" y="101"/>
                  <a:pt x="434" y="101"/>
                </a:cubicBezTo>
                <a:lnTo>
                  <a:pt x="4437" y="101"/>
                </a:lnTo>
                <a:cubicBezTo>
                  <a:pt x="4637" y="101"/>
                  <a:pt x="4837" y="268"/>
                  <a:pt x="4837" y="501"/>
                </a:cubicBezTo>
                <a:lnTo>
                  <a:pt x="4837" y="434"/>
                </a:lnTo>
                <a:cubicBezTo>
                  <a:pt x="4837" y="201"/>
                  <a:pt x="4637" y="1"/>
                  <a:pt x="4437" y="1"/>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25"/>
          <p:cNvSpPr/>
          <p:nvPr/>
        </p:nvSpPr>
        <p:spPr>
          <a:xfrm>
            <a:off x="7663231" y="3204513"/>
            <a:ext cx="126852" cy="13136"/>
          </a:xfrm>
          <a:custGeom>
            <a:rect b="b" l="l" r="r" t="t"/>
            <a:pathLst>
              <a:path extrusionOk="0" h="501" w="4838">
                <a:moveTo>
                  <a:pt x="434" y="1"/>
                </a:moveTo>
                <a:cubicBezTo>
                  <a:pt x="201" y="1"/>
                  <a:pt x="0" y="167"/>
                  <a:pt x="0" y="401"/>
                </a:cubicBezTo>
                <a:lnTo>
                  <a:pt x="0" y="501"/>
                </a:lnTo>
                <a:cubicBezTo>
                  <a:pt x="0" y="267"/>
                  <a:pt x="201" y="67"/>
                  <a:pt x="434" y="67"/>
                </a:cubicBezTo>
                <a:lnTo>
                  <a:pt x="4437" y="67"/>
                </a:lnTo>
                <a:cubicBezTo>
                  <a:pt x="4637" y="67"/>
                  <a:pt x="4837" y="267"/>
                  <a:pt x="4837" y="501"/>
                </a:cubicBezTo>
                <a:lnTo>
                  <a:pt x="4837" y="401"/>
                </a:lnTo>
                <a:cubicBezTo>
                  <a:pt x="4837" y="167"/>
                  <a:pt x="4637" y="1"/>
                  <a:pt x="4437" y="1"/>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25"/>
          <p:cNvSpPr/>
          <p:nvPr/>
        </p:nvSpPr>
        <p:spPr>
          <a:xfrm>
            <a:off x="7663231" y="3061064"/>
            <a:ext cx="126852" cy="13162"/>
          </a:xfrm>
          <a:custGeom>
            <a:rect b="b" l="l" r="r" t="t"/>
            <a:pathLst>
              <a:path extrusionOk="0" h="502" w="4838">
                <a:moveTo>
                  <a:pt x="434" y="1"/>
                </a:moveTo>
                <a:cubicBezTo>
                  <a:pt x="201" y="1"/>
                  <a:pt x="0" y="201"/>
                  <a:pt x="0" y="435"/>
                </a:cubicBezTo>
                <a:lnTo>
                  <a:pt x="0" y="501"/>
                </a:lnTo>
                <a:cubicBezTo>
                  <a:pt x="0" y="268"/>
                  <a:pt x="201" y="101"/>
                  <a:pt x="434" y="101"/>
                </a:cubicBezTo>
                <a:lnTo>
                  <a:pt x="4437" y="101"/>
                </a:lnTo>
                <a:cubicBezTo>
                  <a:pt x="4637" y="101"/>
                  <a:pt x="4837" y="268"/>
                  <a:pt x="4837" y="501"/>
                </a:cubicBezTo>
                <a:lnTo>
                  <a:pt x="4837" y="435"/>
                </a:lnTo>
                <a:cubicBezTo>
                  <a:pt x="4837" y="201"/>
                  <a:pt x="4637" y="1"/>
                  <a:pt x="4437" y="1"/>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25"/>
          <p:cNvSpPr/>
          <p:nvPr/>
        </p:nvSpPr>
        <p:spPr>
          <a:xfrm>
            <a:off x="7663231" y="3360207"/>
            <a:ext cx="126852" cy="13136"/>
          </a:xfrm>
          <a:custGeom>
            <a:rect b="b" l="l" r="r" t="t"/>
            <a:pathLst>
              <a:path extrusionOk="0" h="501" w="4838">
                <a:moveTo>
                  <a:pt x="434" y="0"/>
                </a:moveTo>
                <a:cubicBezTo>
                  <a:pt x="201" y="0"/>
                  <a:pt x="0" y="167"/>
                  <a:pt x="0" y="400"/>
                </a:cubicBezTo>
                <a:lnTo>
                  <a:pt x="0" y="500"/>
                </a:lnTo>
                <a:cubicBezTo>
                  <a:pt x="0" y="267"/>
                  <a:pt x="201" y="67"/>
                  <a:pt x="434" y="67"/>
                </a:cubicBezTo>
                <a:lnTo>
                  <a:pt x="4437" y="67"/>
                </a:lnTo>
                <a:cubicBezTo>
                  <a:pt x="4637" y="67"/>
                  <a:pt x="4837" y="267"/>
                  <a:pt x="4837" y="500"/>
                </a:cubicBezTo>
                <a:lnTo>
                  <a:pt x="4837" y="400"/>
                </a:lnTo>
                <a:cubicBezTo>
                  <a:pt x="4837" y="167"/>
                  <a:pt x="4637" y="0"/>
                  <a:pt x="4437" y="0"/>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25"/>
          <p:cNvSpPr/>
          <p:nvPr/>
        </p:nvSpPr>
        <p:spPr>
          <a:xfrm>
            <a:off x="7663231" y="3671568"/>
            <a:ext cx="126852" cy="13136"/>
          </a:xfrm>
          <a:custGeom>
            <a:rect b="b" l="l" r="r" t="t"/>
            <a:pathLst>
              <a:path extrusionOk="0" h="501" w="4838">
                <a:moveTo>
                  <a:pt x="434" y="0"/>
                </a:moveTo>
                <a:cubicBezTo>
                  <a:pt x="201" y="0"/>
                  <a:pt x="0" y="167"/>
                  <a:pt x="0" y="401"/>
                </a:cubicBezTo>
                <a:lnTo>
                  <a:pt x="0" y="501"/>
                </a:lnTo>
                <a:cubicBezTo>
                  <a:pt x="0" y="267"/>
                  <a:pt x="201" y="67"/>
                  <a:pt x="434" y="67"/>
                </a:cubicBezTo>
                <a:lnTo>
                  <a:pt x="4437" y="67"/>
                </a:lnTo>
                <a:cubicBezTo>
                  <a:pt x="4637" y="67"/>
                  <a:pt x="4837" y="267"/>
                  <a:pt x="4837" y="501"/>
                </a:cubicBezTo>
                <a:lnTo>
                  <a:pt x="4837" y="401"/>
                </a:lnTo>
                <a:cubicBezTo>
                  <a:pt x="4837" y="167"/>
                  <a:pt x="4637" y="0"/>
                  <a:pt x="4437" y="0"/>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25"/>
          <p:cNvSpPr/>
          <p:nvPr/>
        </p:nvSpPr>
        <p:spPr>
          <a:xfrm>
            <a:off x="7663231" y="3515875"/>
            <a:ext cx="126852" cy="13162"/>
          </a:xfrm>
          <a:custGeom>
            <a:rect b="b" l="l" r="r" t="t"/>
            <a:pathLst>
              <a:path extrusionOk="0" h="502" w="4838">
                <a:moveTo>
                  <a:pt x="434" y="1"/>
                </a:moveTo>
                <a:cubicBezTo>
                  <a:pt x="201" y="1"/>
                  <a:pt x="0" y="168"/>
                  <a:pt x="0" y="401"/>
                </a:cubicBezTo>
                <a:lnTo>
                  <a:pt x="0" y="501"/>
                </a:lnTo>
                <a:cubicBezTo>
                  <a:pt x="0" y="268"/>
                  <a:pt x="201" y="67"/>
                  <a:pt x="434" y="67"/>
                </a:cubicBezTo>
                <a:lnTo>
                  <a:pt x="4437" y="67"/>
                </a:lnTo>
                <a:cubicBezTo>
                  <a:pt x="4637" y="67"/>
                  <a:pt x="4837" y="268"/>
                  <a:pt x="4837" y="501"/>
                </a:cubicBezTo>
                <a:lnTo>
                  <a:pt x="4837" y="401"/>
                </a:lnTo>
                <a:cubicBezTo>
                  <a:pt x="4837" y="168"/>
                  <a:pt x="4637" y="1"/>
                  <a:pt x="4437" y="1"/>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25"/>
          <p:cNvSpPr/>
          <p:nvPr/>
        </p:nvSpPr>
        <p:spPr>
          <a:xfrm>
            <a:off x="8006947" y="2967485"/>
            <a:ext cx="126852" cy="13162"/>
          </a:xfrm>
          <a:custGeom>
            <a:rect b="b" l="l" r="r" t="t"/>
            <a:pathLst>
              <a:path extrusionOk="0" h="502" w="4838">
                <a:moveTo>
                  <a:pt x="434" y="1"/>
                </a:moveTo>
                <a:cubicBezTo>
                  <a:pt x="201" y="1"/>
                  <a:pt x="1" y="201"/>
                  <a:pt x="1" y="434"/>
                </a:cubicBezTo>
                <a:lnTo>
                  <a:pt x="1" y="501"/>
                </a:lnTo>
                <a:cubicBezTo>
                  <a:pt x="1" y="268"/>
                  <a:pt x="201" y="101"/>
                  <a:pt x="434" y="101"/>
                </a:cubicBezTo>
                <a:lnTo>
                  <a:pt x="4437" y="101"/>
                </a:lnTo>
                <a:cubicBezTo>
                  <a:pt x="4671" y="101"/>
                  <a:pt x="4838" y="268"/>
                  <a:pt x="4838" y="501"/>
                </a:cubicBezTo>
                <a:lnTo>
                  <a:pt x="4838" y="434"/>
                </a:lnTo>
                <a:cubicBezTo>
                  <a:pt x="4838" y="201"/>
                  <a:pt x="4671" y="1"/>
                  <a:pt x="4437" y="1"/>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25"/>
          <p:cNvSpPr/>
          <p:nvPr/>
        </p:nvSpPr>
        <p:spPr>
          <a:xfrm>
            <a:off x="7835522" y="3515875"/>
            <a:ext cx="126852" cy="13162"/>
          </a:xfrm>
          <a:custGeom>
            <a:rect b="b" l="l" r="r" t="t"/>
            <a:pathLst>
              <a:path extrusionOk="0" h="502" w="4838">
                <a:moveTo>
                  <a:pt x="401" y="1"/>
                </a:moveTo>
                <a:cubicBezTo>
                  <a:pt x="168" y="1"/>
                  <a:pt x="1" y="168"/>
                  <a:pt x="1" y="401"/>
                </a:cubicBezTo>
                <a:lnTo>
                  <a:pt x="1" y="501"/>
                </a:lnTo>
                <a:cubicBezTo>
                  <a:pt x="1" y="268"/>
                  <a:pt x="168" y="67"/>
                  <a:pt x="401" y="67"/>
                </a:cubicBezTo>
                <a:lnTo>
                  <a:pt x="4404" y="67"/>
                </a:lnTo>
                <a:cubicBezTo>
                  <a:pt x="4637" y="67"/>
                  <a:pt x="4838" y="268"/>
                  <a:pt x="4838" y="501"/>
                </a:cubicBezTo>
                <a:lnTo>
                  <a:pt x="4838" y="401"/>
                </a:lnTo>
                <a:cubicBezTo>
                  <a:pt x="4838" y="168"/>
                  <a:pt x="4637" y="1"/>
                  <a:pt x="4404" y="1"/>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25"/>
          <p:cNvSpPr/>
          <p:nvPr/>
        </p:nvSpPr>
        <p:spPr>
          <a:xfrm>
            <a:off x="7491805" y="2967485"/>
            <a:ext cx="126852" cy="13162"/>
          </a:xfrm>
          <a:custGeom>
            <a:rect b="b" l="l" r="r" t="t"/>
            <a:pathLst>
              <a:path extrusionOk="0" h="502" w="4838">
                <a:moveTo>
                  <a:pt x="401" y="1"/>
                </a:moveTo>
                <a:cubicBezTo>
                  <a:pt x="167" y="1"/>
                  <a:pt x="0" y="201"/>
                  <a:pt x="0" y="434"/>
                </a:cubicBezTo>
                <a:lnTo>
                  <a:pt x="0" y="501"/>
                </a:lnTo>
                <a:cubicBezTo>
                  <a:pt x="0" y="268"/>
                  <a:pt x="167" y="101"/>
                  <a:pt x="401" y="101"/>
                </a:cubicBezTo>
                <a:lnTo>
                  <a:pt x="4404" y="101"/>
                </a:lnTo>
                <a:cubicBezTo>
                  <a:pt x="4637" y="101"/>
                  <a:pt x="4837" y="268"/>
                  <a:pt x="4837" y="501"/>
                </a:cubicBezTo>
                <a:lnTo>
                  <a:pt x="4837" y="434"/>
                </a:lnTo>
                <a:cubicBezTo>
                  <a:pt x="4837" y="201"/>
                  <a:pt x="4637" y="1"/>
                  <a:pt x="4404" y="1"/>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25"/>
          <p:cNvSpPr/>
          <p:nvPr/>
        </p:nvSpPr>
        <p:spPr>
          <a:xfrm>
            <a:off x="7835522" y="3204513"/>
            <a:ext cx="298279" cy="13136"/>
          </a:xfrm>
          <a:custGeom>
            <a:rect b="b" l="l" r="r" t="t"/>
            <a:pathLst>
              <a:path extrusionOk="0" h="501" w="11376">
                <a:moveTo>
                  <a:pt x="401" y="1"/>
                </a:moveTo>
                <a:cubicBezTo>
                  <a:pt x="168" y="1"/>
                  <a:pt x="1" y="167"/>
                  <a:pt x="1" y="401"/>
                </a:cubicBezTo>
                <a:lnTo>
                  <a:pt x="1" y="501"/>
                </a:lnTo>
                <a:cubicBezTo>
                  <a:pt x="1" y="267"/>
                  <a:pt x="168" y="67"/>
                  <a:pt x="401" y="67"/>
                </a:cubicBezTo>
                <a:lnTo>
                  <a:pt x="10975" y="67"/>
                </a:lnTo>
                <a:cubicBezTo>
                  <a:pt x="11209" y="67"/>
                  <a:pt x="11376" y="267"/>
                  <a:pt x="11376" y="501"/>
                </a:cubicBezTo>
                <a:lnTo>
                  <a:pt x="11376" y="401"/>
                </a:lnTo>
                <a:cubicBezTo>
                  <a:pt x="11376" y="167"/>
                  <a:pt x="11209" y="1"/>
                  <a:pt x="10975" y="1"/>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25"/>
          <p:cNvSpPr/>
          <p:nvPr/>
        </p:nvSpPr>
        <p:spPr>
          <a:xfrm>
            <a:off x="7835522" y="3061064"/>
            <a:ext cx="298279" cy="13162"/>
          </a:xfrm>
          <a:custGeom>
            <a:rect b="b" l="l" r="r" t="t"/>
            <a:pathLst>
              <a:path extrusionOk="0" h="502" w="11376">
                <a:moveTo>
                  <a:pt x="401" y="1"/>
                </a:moveTo>
                <a:cubicBezTo>
                  <a:pt x="168" y="1"/>
                  <a:pt x="1" y="201"/>
                  <a:pt x="1" y="435"/>
                </a:cubicBezTo>
                <a:lnTo>
                  <a:pt x="1" y="501"/>
                </a:lnTo>
                <a:cubicBezTo>
                  <a:pt x="1" y="268"/>
                  <a:pt x="168" y="101"/>
                  <a:pt x="401" y="101"/>
                </a:cubicBezTo>
                <a:lnTo>
                  <a:pt x="10975" y="101"/>
                </a:lnTo>
                <a:cubicBezTo>
                  <a:pt x="11209" y="101"/>
                  <a:pt x="11376" y="268"/>
                  <a:pt x="11376" y="501"/>
                </a:cubicBezTo>
                <a:lnTo>
                  <a:pt x="11376" y="435"/>
                </a:lnTo>
                <a:cubicBezTo>
                  <a:pt x="11376" y="201"/>
                  <a:pt x="11209" y="1"/>
                  <a:pt x="10975" y="1"/>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25"/>
          <p:cNvSpPr/>
          <p:nvPr/>
        </p:nvSpPr>
        <p:spPr>
          <a:xfrm>
            <a:off x="8006947" y="3515875"/>
            <a:ext cx="126852" cy="13162"/>
          </a:xfrm>
          <a:custGeom>
            <a:rect b="b" l="l" r="r" t="t"/>
            <a:pathLst>
              <a:path extrusionOk="0" h="502" w="4838">
                <a:moveTo>
                  <a:pt x="434" y="1"/>
                </a:moveTo>
                <a:cubicBezTo>
                  <a:pt x="201" y="1"/>
                  <a:pt x="1" y="168"/>
                  <a:pt x="1" y="401"/>
                </a:cubicBezTo>
                <a:lnTo>
                  <a:pt x="1" y="501"/>
                </a:lnTo>
                <a:cubicBezTo>
                  <a:pt x="1" y="268"/>
                  <a:pt x="201" y="67"/>
                  <a:pt x="434" y="67"/>
                </a:cubicBezTo>
                <a:lnTo>
                  <a:pt x="4437" y="67"/>
                </a:lnTo>
                <a:cubicBezTo>
                  <a:pt x="4671" y="67"/>
                  <a:pt x="4838" y="268"/>
                  <a:pt x="4838" y="501"/>
                </a:cubicBezTo>
                <a:lnTo>
                  <a:pt x="4838" y="401"/>
                </a:lnTo>
                <a:cubicBezTo>
                  <a:pt x="4838" y="168"/>
                  <a:pt x="4671" y="1"/>
                  <a:pt x="4437" y="1"/>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25"/>
          <p:cNvSpPr/>
          <p:nvPr/>
        </p:nvSpPr>
        <p:spPr>
          <a:xfrm>
            <a:off x="7835522" y="3360207"/>
            <a:ext cx="126852" cy="13136"/>
          </a:xfrm>
          <a:custGeom>
            <a:rect b="b" l="l" r="r" t="t"/>
            <a:pathLst>
              <a:path extrusionOk="0" h="501" w="4838">
                <a:moveTo>
                  <a:pt x="401" y="0"/>
                </a:moveTo>
                <a:cubicBezTo>
                  <a:pt x="168" y="0"/>
                  <a:pt x="1" y="167"/>
                  <a:pt x="1" y="400"/>
                </a:cubicBezTo>
                <a:lnTo>
                  <a:pt x="1" y="500"/>
                </a:lnTo>
                <a:cubicBezTo>
                  <a:pt x="1" y="267"/>
                  <a:pt x="168" y="67"/>
                  <a:pt x="401" y="67"/>
                </a:cubicBezTo>
                <a:lnTo>
                  <a:pt x="4404" y="67"/>
                </a:lnTo>
                <a:cubicBezTo>
                  <a:pt x="4637" y="67"/>
                  <a:pt x="4838" y="267"/>
                  <a:pt x="4838" y="500"/>
                </a:cubicBezTo>
                <a:lnTo>
                  <a:pt x="4838" y="400"/>
                </a:lnTo>
                <a:cubicBezTo>
                  <a:pt x="4838" y="167"/>
                  <a:pt x="4637" y="0"/>
                  <a:pt x="4404" y="0"/>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25"/>
          <p:cNvSpPr/>
          <p:nvPr/>
        </p:nvSpPr>
        <p:spPr>
          <a:xfrm>
            <a:off x="8006947" y="3671568"/>
            <a:ext cx="126852" cy="13136"/>
          </a:xfrm>
          <a:custGeom>
            <a:rect b="b" l="l" r="r" t="t"/>
            <a:pathLst>
              <a:path extrusionOk="0" h="501" w="4838">
                <a:moveTo>
                  <a:pt x="434" y="0"/>
                </a:moveTo>
                <a:cubicBezTo>
                  <a:pt x="201" y="0"/>
                  <a:pt x="1" y="167"/>
                  <a:pt x="1" y="401"/>
                </a:cubicBezTo>
                <a:lnTo>
                  <a:pt x="1" y="501"/>
                </a:lnTo>
                <a:cubicBezTo>
                  <a:pt x="1" y="267"/>
                  <a:pt x="201" y="67"/>
                  <a:pt x="434" y="67"/>
                </a:cubicBezTo>
                <a:lnTo>
                  <a:pt x="4437" y="67"/>
                </a:lnTo>
                <a:cubicBezTo>
                  <a:pt x="4671" y="67"/>
                  <a:pt x="4838" y="267"/>
                  <a:pt x="4838" y="501"/>
                </a:cubicBezTo>
                <a:lnTo>
                  <a:pt x="4838" y="401"/>
                </a:lnTo>
                <a:cubicBezTo>
                  <a:pt x="4838" y="167"/>
                  <a:pt x="4671" y="0"/>
                  <a:pt x="4437" y="0"/>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25"/>
          <p:cNvSpPr/>
          <p:nvPr/>
        </p:nvSpPr>
        <p:spPr>
          <a:xfrm>
            <a:off x="7491805" y="3360207"/>
            <a:ext cx="126852" cy="13136"/>
          </a:xfrm>
          <a:custGeom>
            <a:rect b="b" l="l" r="r" t="t"/>
            <a:pathLst>
              <a:path extrusionOk="0" h="501" w="4838">
                <a:moveTo>
                  <a:pt x="401" y="0"/>
                </a:moveTo>
                <a:cubicBezTo>
                  <a:pt x="167" y="0"/>
                  <a:pt x="0" y="167"/>
                  <a:pt x="0" y="400"/>
                </a:cubicBezTo>
                <a:lnTo>
                  <a:pt x="0" y="500"/>
                </a:lnTo>
                <a:cubicBezTo>
                  <a:pt x="0" y="267"/>
                  <a:pt x="167" y="67"/>
                  <a:pt x="401" y="67"/>
                </a:cubicBezTo>
                <a:lnTo>
                  <a:pt x="4404" y="67"/>
                </a:lnTo>
                <a:cubicBezTo>
                  <a:pt x="4637" y="67"/>
                  <a:pt x="4837" y="267"/>
                  <a:pt x="4837" y="500"/>
                </a:cubicBezTo>
                <a:lnTo>
                  <a:pt x="4837" y="400"/>
                </a:lnTo>
                <a:cubicBezTo>
                  <a:pt x="4837" y="167"/>
                  <a:pt x="4637" y="0"/>
                  <a:pt x="4404" y="0"/>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25"/>
          <p:cNvSpPr/>
          <p:nvPr/>
        </p:nvSpPr>
        <p:spPr>
          <a:xfrm>
            <a:off x="7491805" y="3515875"/>
            <a:ext cx="126852" cy="13162"/>
          </a:xfrm>
          <a:custGeom>
            <a:rect b="b" l="l" r="r" t="t"/>
            <a:pathLst>
              <a:path extrusionOk="0" h="502" w="4838">
                <a:moveTo>
                  <a:pt x="401" y="1"/>
                </a:moveTo>
                <a:cubicBezTo>
                  <a:pt x="167" y="1"/>
                  <a:pt x="0" y="168"/>
                  <a:pt x="0" y="401"/>
                </a:cubicBezTo>
                <a:lnTo>
                  <a:pt x="0" y="501"/>
                </a:lnTo>
                <a:cubicBezTo>
                  <a:pt x="0" y="268"/>
                  <a:pt x="167" y="67"/>
                  <a:pt x="401" y="67"/>
                </a:cubicBezTo>
                <a:lnTo>
                  <a:pt x="4404" y="67"/>
                </a:lnTo>
                <a:cubicBezTo>
                  <a:pt x="4637" y="67"/>
                  <a:pt x="4837" y="268"/>
                  <a:pt x="4837" y="501"/>
                </a:cubicBezTo>
                <a:lnTo>
                  <a:pt x="4837" y="401"/>
                </a:lnTo>
                <a:cubicBezTo>
                  <a:pt x="4837" y="168"/>
                  <a:pt x="4637" y="1"/>
                  <a:pt x="4404" y="1"/>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25"/>
          <p:cNvSpPr/>
          <p:nvPr/>
        </p:nvSpPr>
        <p:spPr>
          <a:xfrm>
            <a:off x="7491805" y="3061064"/>
            <a:ext cx="126852" cy="13162"/>
          </a:xfrm>
          <a:custGeom>
            <a:rect b="b" l="l" r="r" t="t"/>
            <a:pathLst>
              <a:path extrusionOk="0" h="502" w="4838">
                <a:moveTo>
                  <a:pt x="401" y="1"/>
                </a:moveTo>
                <a:cubicBezTo>
                  <a:pt x="167" y="1"/>
                  <a:pt x="0" y="201"/>
                  <a:pt x="0" y="435"/>
                </a:cubicBezTo>
                <a:lnTo>
                  <a:pt x="0" y="501"/>
                </a:lnTo>
                <a:cubicBezTo>
                  <a:pt x="0" y="268"/>
                  <a:pt x="167" y="101"/>
                  <a:pt x="401" y="101"/>
                </a:cubicBezTo>
                <a:lnTo>
                  <a:pt x="4404" y="101"/>
                </a:lnTo>
                <a:cubicBezTo>
                  <a:pt x="4637" y="101"/>
                  <a:pt x="4837" y="268"/>
                  <a:pt x="4837" y="501"/>
                </a:cubicBezTo>
                <a:lnTo>
                  <a:pt x="4837" y="435"/>
                </a:lnTo>
                <a:cubicBezTo>
                  <a:pt x="4837" y="201"/>
                  <a:pt x="4637" y="1"/>
                  <a:pt x="4404" y="1"/>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25"/>
          <p:cNvSpPr/>
          <p:nvPr/>
        </p:nvSpPr>
        <p:spPr>
          <a:xfrm>
            <a:off x="7491805" y="3204513"/>
            <a:ext cx="126852" cy="13136"/>
          </a:xfrm>
          <a:custGeom>
            <a:rect b="b" l="l" r="r" t="t"/>
            <a:pathLst>
              <a:path extrusionOk="0" h="501" w="4838">
                <a:moveTo>
                  <a:pt x="401" y="1"/>
                </a:moveTo>
                <a:cubicBezTo>
                  <a:pt x="167" y="1"/>
                  <a:pt x="0" y="167"/>
                  <a:pt x="0" y="401"/>
                </a:cubicBezTo>
                <a:lnTo>
                  <a:pt x="0" y="501"/>
                </a:lnTo>
                <a:cubicBezTo>
                  <a:pt x="0" y="267"/>
                  <a:pt x="167" y="67"/>
                  <a:pt x="401" y="67"/>
                </a:cubicBezTo>
                <a:lnTo>
                  <a:pt x="4404" y="67"/>
                </a:lnTo>
                <a:cubicBezTo>
                  <a:pt x="4637" y="67"/>
                  <a:pt x="4837" y="267"/>
                  <a:pt x="4837" y="501"/>
                </a:cubicBezTo>
                <a:lnTo>
                  <a:pt x="4837" y="401"/>
                </a:lnTo>
                <a:cubicBezTo>
                  <a:pt x="4837" y="167"/>
                  <a:pt x="4637" y="1"/>
                  <a:pt x="4404" y="1"/>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25"/>
          <p:cNvSpPr/>
          <p:nvPr/>
        </p:nvSpPr>
        <p:spPr>
          <a:xfrm>
            <a:off x="8162641" y="2772461"/>
            <a:ext cx="111986" cy="114581"/>
          </a:xfrm>
          <a:custGeom>
            <a:rect b="b" l="l" r="r" t="t"/>
            <a:pathLst>
              <a:path extrusionOk="0" h="4370" w="4271">
                <a:moveTo>
                  <a:pt x="2135" y="0"/>
                </a:moveTo>
                <a:cubicBezTo>
                  <a:pt x="968" y="0"/>
                  <a:pt x="0" y="967"/>
                  <a:pt x="0" y="2168"/>
                </a:cubicBezTo>
                <a:cubicBezTo>
                  <a:pt x="0" y="3403"/>
                  <a:pt x="968" y="4370"/>
                  <a:pt x="2135" y="4370"/>
                </a:cubicBezTo>
                <a:cubicBezTo>
                  <a:pt x="3336" y="4370"/>
                  <a:pt x="4270" y="3403"/>
                  <a:pt x="4270" y="2168"/>
                </a:cubicBezTo>
                <a:cubicBezTo>
                  <a:pt x="4270" y="967"/>
                  <a:pt x="3336" y="0"/>
                  <a:pt x="2135" y="0"/>
                </a:cubicBezTo>
                <a:close/>
              </a:path>
            </a:pathLst>
          </a:custGeom>
          <a:solidFill>
            <a:srgbClr val="E0F3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25"/>
          <p:cNvSpPr/>
          <p:nvPr/>
        </p:nvSpPr>
        <p:spPr>
          <a:xfrm>
            <a:off x="8162641" y="2772461"/>
            <a:ext cx="111986" cy="111959"/>
          </a:xfrm>
          <a:custGeom>
            <a:rect b="b" l="l" r="r" t="t"/>
            <a:pathLst>
              <a:path extrusionOk="0" h="4270" w="4271">
                <a:moveTo>
                  <a:pt x="2135" y="0"/>
                </a:moveTo>
                <a:cubicBezTo>
                  <a:pt x="968" y="0"/>
                  <a:pt x="0" y="934"/>
                  <a:pt x="0" y="2135"/>
                </a:cubicBezTo>
                <a:cubicBezTo>
                  <a:pt x="0" y="3302"/>
                  <a:pt x="968" y="4270"/>
                  <a:pt x="2135" y="4270"/>
                </a:cubicBezTo>
                <a:cubicBezTo>
                  <a:pt x="3336" y="4270"/>
                  <a:pt x="4270" y="3302"/>
                  <a:pt x="4270" y="2135"/>
                </a:cubicBezTo>
                <a:cubicBezTo>
                  <a:pt x="4270" y="934"/>
                  <a:pt x="3336" y="0"/>
                  <a:pt x="2135" y="0"/>
                </a:cubicBezTo>
                <a:close/>
              </a:path>
            </a:pathLst>
          </a:custGeom>
          <a:solidFill>
            <a:srgbClr val="B6BAD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25"/>
          <p:cNvSpPr/>
          <p:nvPr/>
        </p:nvSpPr>
        <p:spPr>
          <a:xfrm>
            <a:off x="8173129" y="2782084"/>
            <a:ext cx="91875" cy="92714"/>
          </a:xfrm>
          <a:custGeom>
            <a:rect b="b" l="l" r="r" t="t"/>
            <a:pathLst>
              <a:path extrusionOk="0" h="3536" w="3504">
                <a:moveTo>
                  <a:pt x="1735" y="0"/>
                </a:moveTo>
                <a:cubicBezTo>
                  <a:pt x="768" y="0"/>
                  <a:pt x="1" y="801"/>
                  <a:pt x="1" y="1768"/>
                </a:cubicBezTo>
                <a:cubicBezTo>
                  <a:pt x="1" y="2735"/>
                  <a:pt x="768" y="3536"/>
                  <a:pt x="1735" y="3536"/>
                </a:cubicBezTo>
                <a:cubicBezTo>
                  <a:pt x="2703" y="3536"/>
                  <a:pt x="3503" y="2735"/>
                  <a:pt x="3503" y="1768"/>
                </a:cubicBezTo>
                <a:cubicBezTo>
                  <a:pt x="3503" y="801"/>
                  <a:pt x="2703" y="0"/>
                  <a:pt x="1735" y="0"/>
                </a:cubicBezTo>
                <a:close/>
              </a:path>
            </a:pathLst>
          </a:custGeom>
          <a:solidFill>
            <a:srgbClr val="D0DD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25"/>
          <p:cNvSpPr/>
          <p:nvPr/>
        </p:nvSpPr>
        <p:spPr>
          <a:xfrm>
            <a:off x="8173129" y="2827549"/>
            <a:ext cx="91875" cy="47248"/>
          </a:xfrm>
          <a:custGeom>
            <a:rect b="b" l="l" r="r" t="t"/>
            <a:pathLst>
              <a:path extrusionOk="0" h="1802" w="3504">
                <a:moveTo>
                  <a:pt x="1" y="1"/>
                </a:moveTo>
                <a:cubicBezTo>
                  <a:pt x="1" y="1"/>
                  <a:pt x="1" y="34"/>
                  <a:pt x="1" y="34"/>
                </a:cubicBezTo>
                <a:cubicBezTo>
                  <a:pt x="1" y="1001"/>
                  <a:pt x="768" y="1802"/>
                  <a:pt x="1735" y="1802"/>
                </a:cubicBezTo>
                <a:cubicBezTo>
                  <a:pt x="2703" y="1802"/>
                  <a:pt x="3503" y="1001"/>
                  <a:pt x="3503" y="34"/>
                </a:cubicBezTo>
                <a:cubicBezTo>
                  <a:pt x="3503" y="34"/>
                  <a:pt x="3503" y="34"/>
                  <a:pt x="3503" y="1"/>
                </a:cubicBezTo>
                <a:cubicBezTo>
                  <a:pt x="3503" y="968"/>
                  <a:pt x="2703" y="1735"/>
                  <a:pt x="1735" y="1735"/>
                </a:cubicBezTo>
                <a:cubicBezTo>
                  <a:pt x="768" y="1735"/>
                  <a:pt x="1" y="968"/>
                  <a:pt x="1" y="1"/>
                </a:cubicBezTo>
                <a:close/>
              </a:path>
            </a:pathLst>
          </a:custGeom>
          <a:solidFill>
            <a:srgbClr val="E0F3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25"/>
          <p:cNvSpPr/>
          <p:nvPr/>
        </p:nvSpPr>
        <p:spPr>
          <a:xfrm>
            <a:off x="5646147" y="2701671"/>
            <a:ext cx="68916" cy="31575"/>
          </a:xfrm>
          <a:custGeom>
            <a:rect b="b" l="l" r="r" t="t"/>
            <a:pathLst>
              <a:path extrusionOk="0" h="1035" w="2259">
                <a:moveTo>
                  <a:pt x="125" y="899"/>
                </a:moveTo>
                <a:lnTo>
                  <a:pt x="125" y="899"/>
                </a:lnTo>
                <a:cubicBezTo>
                  <a:pt x="132" y="943"/>
                  <a:pt x="142" y="989"/>
                  <a:pt x="157" y="1035"/>
                </a:cubicBezTo>
                <a:cubicBezTo>
                  <a:pt x="157" y="1001"/>
                  <a:pt x="157" y="1001"/>
                  <a:pt x="157" y="1001"/>
                </a:cubicBezTo>
                <a:cubicBezTo>
                  <a:pt x="144" y="967"/>
                  <a:pt x="133" y="933"/>
                  <a:pt x="125" y="899"/>
                </a:cubicBezTo>
                <a:close/>
                <a:moveTo>
                  <a:pt x="891" y="1"/>
                </a:moveTo>
                <a:cubicBezTo>
                  <a:pt x="329" y="1"/>
                  <a:pt x="1" y="409"/>
                  <a:pt x="125" y="899"/>
                </a:cubicBezTo>
                <a:lnTo>
                  <a:pt x="125" y="899"/>
                </a:lnTo>
                <a:cubicBezTo>
                  <a:pt x="49" y="429"/>
                  <a:pt x="373" y="67"/>
                  <a:pt x="891" y="67"/>
                </a:cubicBezTo>
                <a:cubicBezTo>
                  <a:pt x="1491" y="67"/>
                  <a:pt x="2091" y="501"/>
                  <a:pt x="2258" y="1035"/>
                </a:cubicBezTo>
                <a:cubicBezTo>
                  <a:pt x="2258" y="1001"/>
                  <a:pt x="2258" y="1001"/>
                  <a:pt x="2258" y="1001"/>
                </a:cubicBezTo>
                <a:cubicBezTo>
                  <a:pt x="2091" y="468"/>
                  <a:pt x="1458" y="1"/>
                  <a:pt x="891" y="1"/>
                </a:cubicBezTo>
                <a:close/>
              </a:path>
            </a:pathLst>
          </a:custGeom>
          <a:solidFill>
            <a:srgbClr val="FFFF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25"/>
          <p:cNvSpPr/>
          <p:nvPr/>
        </p:nvSpPr>
        <p:spPr>
          <a:xfrm>
            <a:off x="5764205" y="2701671"/>
            <a:ext cx="68886" cy="31575"/>
          </a:xfrm>
          <a:custGeom>
            <a:rect b="b" l="l" r="r" t="t"/>
            <a:pathLst>
              <a:path extrusionOk="0" h="1035" w="2258">
                <a:moveTo>
                  <a:pt x="124" y="899"/>
                </a:moveTo>
                <a:cubicBezTo>
                  <a:pt x="131" y="943"/>
                  <a:pt x="142" y="989"/>
                  <a:pt x="156" y="1035"/>
                </a:cubicBezTo>
                <a:cubicBezTo>
                  <a:pt x="156" y="1001"/>
                  <a:pt x="156" y="1001"/>
                  <a:pt x="156" y="1001"/>
                </a:cubicBezTo>
                <a:cubicBezTo>
                  <a:pt x="143" y="967"/>
                  <a:pt x="133" y="933"/>
                  <a:pt x="124" y="899"/>
                </a:cubicBezTo>
                <a:close/>
                <a:moveTo>
                  <a:pt x="890" y="1"/>
                </a:moveTo>
                <a:cubicBezTo>
                  <a:pt x="328" y="1"/>
                  <a:pt x="0" y="409"/>
                  <a:pt x="124" y="899"/>
                </a:cubicBezTo>
                <a:lnTo>
                  <a:pt x="124" y="899"/>
                </a:lnTo>
                <a:cubicBezTo>
                  <a:pt x="49" y="429"/>
                  <a:pt x="372" y="67"/>
                  <a:pt x="890" y="67"/>
                </a:cubicBezTo>
                <a:cubicBezTo>
                  <a:pt x="1490" y="67"/>
                  <a:pt x="2091" y="501"/>
                  <a:pt x="2258" y="1035"/>
                </a:cubicBezTo>
                <a:cubicBezTo>
                  <a:pt x="2258" y="1001"/>
                  <a:pt x="2258" y="1001"/>
                  <a:pt x="2258" y="1001"/>
                </a:cubicBezTo>
                <a:cubicBezTo>
                  <a:pt x="2091" y="468"/>
                  <a:pt x="1457" y="1"/>
                  <a:pt x="890" y="1"/>
                </a:cubicBezTo>
                <a:close/>
              </a:path>
            </a:pathLst>
          </a:custGeom>
          <a:solidFill>
            <a:srgbClr val="FF52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25"/>
          <p:cNvSpPr/>
          <p:nvPr/>
        </p:nvSpPr>
        <p:spPr>
          <a:xfrm>
            <a:off x="5882232" y="2701671"/>
            <a:ext cx="68916" cy="31575"/>
          </a:xfrm>
          <a:custGeom>
            <a:rect b="b" l="l" r="r" t="t"/>
            <a:pathLst>
              <a:path extrusionOk="0" h="1035" w="2259">
                <a:moveTo>
                  <a:pt x="124" y="899"/>
                </a:moveTo>
                <a:cubicBezTo>
                  <a:pt x="131" y="943"/>
                  <a:pt x="142" y="989"/>
                  <a:pt x="157" y="1035"/>
                </a:cubicBezTo>
                <a:cubicBezTo>
                  <a:pt x="157" y="1001"/>
                  <a:pt x="157" y="1001"/>
                  <a:pt x="157" y="1001"/>
                </a:cubicBezTo>
                <a:cubicBezTo>
                  <a:pt x="144" y="967"/>
                  <a:pt x="133" y="933"/>
                  <a:pt x="124" y="899"/>
                </a:cubicBezTo>
                <a:close/>
                <a:moveTo>
                  <a:pt x="890" y="1"/>
                </a:moveTo>
                <a:cubicBezTo>
                  <a:pt x="329" y="1"/>
                  <a:pt x="1" y="409"/>
                  <a:pt x="124" y="899"/>
                </a:cubicBezTo>
                <a:lnTo>
                  <a:pt x="124" y="899"/>
                </a:lnTo>
                <a:cubicBezTo>
                  <a:pt x="49" y="429"/>
                  <a:pt x="372" y="67"/>
                  <a:pt x="890" y="67"/>
                </a:cubicBezTo>
                <a:cubicBezTo>
                  <a:pt x="1491" y="67"/>
                  <a:pt x="2091" y="501"/>
                  <a:pt x="2258" y="1035"/>
                </a:cubicBezTo>
                <a:cubicBezTo>
                  <a:pt x="2258" y="1001"/>
                  <a:pt x="2258" y="1001"/>
                  <a:pt x="2258" y="1001"/>
                </a:cubicBezTo>
                <a:cubicBezTo>
                  <a:pt x="2091" y="468"/>
                  <a:pt x="1491" y="1"/>
                  <a:pt x="890" y="1"/>
                </a:cubicBezTo>
                <a:close/>
              </a:path>
            </a:pathLst>
          </a:custGeom>
          <a:solidFill>
            <a:srgbClr val="45FF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25"/>
          <p:cNvSpPr/>
          <p:nvPr/>
        </p:nvSpPr>
        <p:spPr>
          <a:xfrm>
            <a:off x="7158576" y="2327273"/>
            <a:ext cx="26" cy="52492"/>
          </a:xfrm>
          <a:custGeom>
            <a:rect b="b" l="l" r="r" t="t"/>
            <a:pathLst>
              <a:path extrusionOk="0" h="2002" w="1">
                <a:moveTo>
                  <a:pt x="0" y="2002"/>
                </a:moveTo>
                <a:lnTo>
                  <a:pt x="0" y="0"/>
                </a:lnTo>
              </a:path>
            </a:pathLst>
          </a:custGeom>
          <a:solidFill>
            <a:srgbClr val="1FFF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25"/>
          <p:cNvSpPr/>
          <p:nvPr/>
        </p:nvSpPr>
        <p:spPr>
          <a:xfrm>
            <a:off x="7807545" y="2334545"/>
            <a:ext cx="107607" cy="32408"/>
          </a:xfrm>
          <a:custGeom>
            <a:rect b="b" l="l" r="r" t="t"/>
            <a:pathLst>
              <a:path extrusionOk="0" h="1236" w="4104">
                <a:moveTo>
                  <a:pt x="634" y="1"/>
                </a:moveTo>
                <a:cubicBezTo>
                  <a:pt x="301" y="1"/>
                  <a:pt x="0" y="268"/>
                  <a:pt x="0" y="601"/>
                </a:cubicBezTo>
                <a:cubicBezTo>
                  <a:pt x="0" y="968"/>
                  <a:pt x="301" y="1235"/>
                  <a:pt x="634" y="1235"/>
                </a:cubicBezTo>
                <a:lnTo>
                  <a:pt x="3470" y="1235"/>
                </a:lnTo>
                <a:cubicBezTo>
                  <a:pt x="3803" y="1235"/>
                  <a:pt x="4103" y="968"/>
                  <a:pt x="4103" y="601"/>
                </a:cubicBezTo>
                <a:cubicBezTo>
                  <a:pt x="4103" y="268"/>
                  <a:pt x="3803" y="1"/>
                  <a:pt x="3470" y="1"/>
                </a:cubicBezTo>
                <a:close/>
              </a:path>
            </a:pathLst>
          </a:custGeom>
          <a:solidFill>
            <a:srgbClr val="FF3ED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25"/>
          <p:cNvSpPr/>
          <p:nvPr/>
        </p:nvSpPr>
        <p:spPr>
          <a:xfrm>
            <a:off x="7935236" y="2334545"/>
            <a:ext cx="107607" cy="32408"/>
          </a:xfrm>
          <a:custGeom>
            <a:rect b="b" l="l" r="r" t="t"/>
            <a:pathLst>
              <a:path extrusionOk="0" h="1236" w="4104">
                <a:moveTo>
                  <a:pt x="634" y="1"/>
                </a:moveTo>
                <a:cubicBezTo>
                  <a:pt x="301" y="1"/>
                  <a:pt x="1" y="268"/>
                  <a:pt x="1" y="601"/>
                </a:cubicBezTo>
                <a:cubicBezTo>
                  <a:pt x="1" y="968"/>
                  <a:pt x="301" y="1235"/>
                  <a:pt x="634" y="1235"/>
                </a:cubicBezTo>
                <a:lnTo>
                  <a:pt x="3470" y="1235"/>
                </a:lnTo>
                <a:cubicBezTo>
                  <a:pt x="3803" y="1235"/>
                  <a:pt x="4103" y="968"/>
                  <a:pt x="4103" y="601"/>
                </a:cubicBezTo>
                <a:cubicBezTo>
                  <a:pt x="4103" y="268"/>
                  <a:pt x="3803" y="1"/>
                  <a:pt x="3470" y="1"/>
                </a:cubicBezTo>
                <a:close/>
              </a:path>
            </a:pathLst>
          </a:custGeom>
          <a:solidFill>
            <a:srgbClr val="FF3ED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25"/>
          <p:cNvSpPr/>
          <p:nvPr/>
        </p:nvSpPr>
        <p:spPr>
          <a:xfrm>
            <a:off x="7646607" y="2523460"/>
            <a:ext cx="697111" cy="32408"/>
          </a:xfrm>
          <a:custGeom>
            <a:rect b="b" l="l" r="r" t="t"/>
            <a:pathLst>
              <a:path extrusionOk="0" h="1236" w="26587">
                <a:moveTo>
                  <a:pt x="634" y="1"/>
                </a:moveTo>
                <a:cubicBezTo>
                  <a:pt x="301" y="1"/>
                  <a:pt x="1" y="268"/>
                  <a:pt x="1" y="601"/>
                </a:cubicBezTo>
                <a:cubicBezTo>
                  <a:pt x="1" y="968"/>
                  <a:pt x="301" y="1235"/>
                  <a:pt x="634" y="1235"/>
                </a:cubicBezTo>
                <a:lnTo>
                  <a:pt x="25953" y="1235"/>
                </a:lnTo>
                <a:cubicBezTo>
                  <a:pt x="26286" y="1235"/>
                  <a:pt x="26586" y="968"/>
                  <a:pt x="26586" y="601"/>
                </a:cubicBezTo>
                <a:cubicBezTo>
                  <a:pt x="26586" y="268"/>
                  <a:pt x="26286" y="1"/>
                  <a:pt x="25953" y="1"/>
                </a:cubicBezTo>
                <a:close/>
              </a:path>
            </a:pathLst>
          </a:custGeom>
          <a:solidFill>
            <a:srgbClr val="FFC4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25"/>
          <p:cNvSpPr/>
          <p:nvPr/>
        </p:nvSpPr>
        <p:spPr>
          <a:xfrm>
            <a:off x="8170507" y="2589954"/>
            <a:ext cx="136475" cy="33247"/>
          </a:xfrm>
          <a:custGeom>
            <a:rect b="b" l="l" r="r" t="t"/>
            <a:pathLst>
              <a:path extrusionOk="0" h="1268" w="5205">
                <a:moveTo>
                  <a:pt x="634" y="0"/>
                </a:moveTo>
                <a:cubicBezTo>
                  <a:pt x="267" y="0"/>
                  <a:pt x="1" y="300"/>
                  <a:pt x="1" y="634"/>
                </a:cubicBezTo>
                <a:cubicBezTo>
                  <a:pt x="1" y="1001"/>
                  <a:pt x="267" y="1268"/>
                  <a:pt x="634" y="1268"/>
                </a:cubicBezTo>
                <a:lnTo>
                  <a:pt x="4571" y="1268"/>
                </a:lnTo>
                <a:cubicBezTo>
                  <a:pt x="4937" y="1268"/>
                  <a:pt x="5204" y="1001"/>
                  <a:pt x="5204" y="634"/>
                </a:cubicBezTo>
                <a:cubicBezTo>
                  <a:pt x="5204" y="300"/>
                  <a:pt x="4937" y="0"/>
                  <a:pt x="4571" y="0"/>
                </a:cubicBezTo>
                <a:close/>
              </a:path>
            </a:pathLst>
          </a:custGeom>
          <a:solidFill>
            <a:srgbClr val="FFC4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25"/>
          <p:cNvSpPr/>
          <p:nvPr/>
        </p:nvSpPr>
        <p:spPr>
          <a:xfrm>
            <a:off x="8027084" y="2589954"/>
            <a:ext cx="123339" cy="33247"/>
          </a:xfrm>
          <a:custGeom>
            <a:rect b="b" l="l" r="r" t="t"/>
            <a:pathLst>
              <a:path extrusionOk="0" h="1268" w="4704">
                <a:moveTo>
                  <a:pt x="634" y="0"/>
                </a:moveTo>
                <a:cubicBezTo>
                  <a:pt x="300" y="0"/>
                  <a:pt x="0" y="300"/>
                  <a:pt x="0" y="634"/>
                </a:cubicBezTo>
                <a:cubicBezTo>
                  <a:pt x="0" y="1001"/>
                  <a:pt x="300" y="1268"/>
                  <a:pt x="634" y="1268"/>
                </a:cubicBezTo>
                <a:lnTo>
                  <a:pt x="4070" y="1268"/>
                </a:lnTo>
                <a:cubicBezTo>
                  <a:pt x="4437" y="1268"/>
                  <a:pt x="4703" y="1001"/>
                  <a:pt x="4703" y="634"/>
                </a:cubicBezTo>
                <a:cubicBezTo>
                  <a:pt x="4703" y="300"/>
                  <a:pt x="4403" y="0"/>
                  <a:pt x="4070" y="0"/>
                </a:cubicBezTo>
                <a:close/>
              </a:path>
            </a:pathLst>
          </a:custGeom>
          <a:solidFill>
            <a:srgbClr val="FFC4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25"/>
          <p:cNvSpPr/>
          <p:nvPr/>
        </p:nvSpPr>
        <p:spPr>
          <a:xfrm>
            <a:off x="7916882" y="2122898"/>
            <a:ext cx="649863" cy="545796"/>
          </a:xfrm>
          <a:custGeom>
            <a:rect b="b" l="l" r="r" t="t"/>
            <a:pathLst>
              <a:path extrusionOk="0" h="20816" w="24785">
                <a:moveTo>
                  <a:pt x="20815" y="0"/>
                </a:moveTo>
                <a:lnTo>
                  <a:pt x="0" y="20815"/>
                </a:lnTo>
                <a:lnTo>
                  <a:pt x="4303" y="20815"/>
                </a:lnTo>
                <a:lnTo>
                  <a:pt x="24584" y="534"/>
                </a:lnTo>
                <a:lnTo>
                  <a:pt x="24784" y="0"/>
                </a:lnTo>
                <a:close/>
              </a:path>
            </a:pathLst>
          </a:custGeom>
          <a:solidFill>
            <a:srgbClr val="E1F1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25"/>
          <p:cNvSpPr/>
          <p:nvPr/>
        </p:nvSpPr>
        <p:spPr>
          <a:xfrm>
            <a:off x="4992525" y="1047062"/>
            <a:ext cx="2624530" cy="1703569"/>
          </a:xfrm>
          <a:custGeom>
            <a:rect b="b" l="l" r="r" t="t"/>
            <a:pathLst>
              <a:path extrusionOk="0" h="55841" w="86029">
                <a:moveTo>
                  <a:pt x="2102" y="1"/>
                </a:moveTo>
                <a:cubicBezTo>
                  <a:pt x="935" y="1"/>
                  <a:pt x="1" y="935"/>
                  <a:pt x="1" y="2102"/>
                </a:cubicBezTo>
                <a:lnTo>
                  <a:pt x="1" y="53739"/>
                </a:lnTo>
                <a:cubicBezTo>
                  <a:pt x="1" y="54907"/>
                  <a:pt x="935" y="55841"/>
                  <a:pt x="2102" y="55841"/>
                </a:cubicBezTo>
                <a:lnTo>
                  <a:pt x="83894" y="55841"/>
                </a:lnTo>
                <a:cubicBezTo>
                  <a:pt x="85062" y="55841"/>
                  <a:pt x="86029" y="54907"/>
                  <a:pt x="86029" y="53739"/>
                </a:cubicBezTo>
                <a:lnTo>
                  <a:pt x="86029" y="2102"/>
                </a:lnTo>
                <a:cubicBezTo>
                  <a:pt x="86029" y="935"/>
                  <a:pt x="85062" y="1"/>
                  <a:pt x="83894" y="1"/>
                </a:cubicBezTo>
                <a:close/>
              </a:path>
            </a:pathLst>
          </a:custGeom>
          <a:solidFill>
            <a:srgbClr val="B8BD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25"/>
          <p:cNvSpPr/>
          <p:nvPr/>
        </p:nvSpPr>
        <p:spPr>
          <a:xfrm>
            <a:off x="4992525" y="1047062"/>
            <a:ext cx="2624530" cy="274812"/>
          </a:xfrm>
          <a:custGeom>
            <a:rect b="b" l="l" r="r" t="t"/>
            <a:pathLst>
              <a:path extrusionOk="0" h="9008" w="86029">
                <a:moveTo>
                  <a:pt x="2436" y="1"/>
                </a:moveTo>
                <a:cubicBezTo>
                  <a:pt x="1102" y="1"/>
                  <a:pt x="1" y="1068"/>
                  <a:pt x="1" y="2436"/>
                </a:cubicBezTo>
                <a:lnTo>
                  <a:pt x="1" y="9007"/>
                </a:lnTo>
                <a:lnTo>
                  <a:pt x="86029" y="9007"/>
                </a:lnTo>
                <a:lnTo>
                  <a:pt x="86029" y="2436"/>
                </a:lnTo>
                <a:cubicBezTo>
                  <a:pt x="86029" y="1102"/>
                  <a:pt x="84928" y="1"/>
                  <a:pt x="8359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25"/>
          <p:cNvSpPr/>
          <p:nvPr/>
        </p:nvSpPr>
        <p:spPr>
          <a:xfrm>
            <a:off x="5098380" y="1404255"/>
            <a:ext cx="2417933" cy="1256817"/>
          </a:xfrm>
          <a:custGeom>
            <a:rect b="b" l="l" r="r" t="t"/>
            <a:pathLst>
              <a:path extrusionOk="0" h="41197" w="79257">
                <a:moveTo>
                  <a:pt x="77522" y="41196"/>
                </a:moveTo>
                <a:lnTo>
                  <a:pt x="1735" y="41196"/>
                </a:lnTo>
                <a:cubicBezTo>
                  <a:pt x="767" y="41196"/>
                  <a:pt x="0" y="40429"/>
                  <a:pt x="0" y="39462"/>
                </a:cubicBezTo>
                <a:lnTo>
                  <a:pt x="0" y="1735"/>
                </a:lnTo>
                <a:cubicBezTo>
                  <a:pt x="0" y="768"/>
                  <a:pt x="767" y="0"/>
                  <a:pt x="1735" y="0"/>
                </a:cubicBezTo>
                <a:lnTo>
                  <a:pt x="77522" y="0"/>
                </a:lnTo>
                <a:cubicBezTo>
                  <a:pt x="78489" y="0"/>
                  <a:pt x="79257" y="768"/>
                  <a:pt x="79257" y="1735"/>
                </a:cubicBezTo>
                <a:lnTo>
                  <a:pt x="79257" y="39462"/>
                </a:lnTo>
                <a:cubicBezTo>
                  <a:pt x="79257" y="40429"/>
                  <a:pt x="78489" y="41196"/>
                  <a:pt x="77522" y="41196"/>
                </a:cubicBezTo>
                <a:close/>
              </a:path>
            </a:pathLst>
          </a:custGeom>
          <a:solidFill>
            <a:srgbClr val="2408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25"/>
          <p:cNvSpPr/>
          <p:nvPr/>
        </p:nvSpPr>
        <p:spPr>
          <a:xfrm>
            <a:off x="5168574" y="1477530"/>
            <a:ext cx="57019" cy="116020"/>
          </a:xfrm>
          <a:custGeom>
            <a:rect b="b" l="l" r="r" t="t"/>
            <a:pathLst>
              <a:path extrusionOk="0" fill="none" h="3803" w="1869">
                <a:moveTo>
                  <a:pt x="1869" y="0"/>
                </a:moveTo>
                <a:lnTo>
                  <a:pt x="1" y="1901"/>
                </a:lnTo>
                <a:lnTo>
                  <a:pt x="1869" y="3803"/>
                </a:lnTo>
              </a:path>
            </a:pathLst>
          </a:custGeom>
          <a:noFill/>
          <a:ln cap="rnd" cmpd="sng" w="20850">
            <a:solidFill>
              <a:srgbClr val="12D77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25"/>
          <p:cNvSpPr/>
          <p:nvPr/>
        </p:nvSpPr>
        <p:spPr>
          <a:xfrm>
            <a:off x="5371072" y="1477530"/>
            <a:ext cx="58056" cy="116020"/>
          </a:xfrm>
          <a:custGeom>
            <a:rect b="b" l="l" r="r" t="t"/>
            <a:pathLst>
              <a:path extrusionOk="0" fill="none" h="3803" w="1903">
                <a:moveTo>
                  <a:pt x="1" y="0"/>
                </a:moveTo>
                <a:lnTo>
                  <a:pt x="1902" y="1901"/>
                </a:lnTo>
                <a:lnTo>
                  <a:pt x="1" y="3803"/>
                </a:lnTo>
              </a:path>
            </a:pathLst>
          </a:custGeom>
          <a:noFill/>
          <a:ln cap="rnd" cmpd="sng" w="20850">
            <a:solidFill>
              <a:srgbClr val="12D77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25"/>
          <p:cNvSpPr/>
          <p:nvPr/>
        </p:nvSpPr>
        <p:spPr>
          <a:xfrm>
            <a:off x="5274399" y="1477530"/>
            <a:ext cx="45822" cy="126210"/>
          </a:xfrm>
          <a:custGeom>
            <a:rect b="b" l="l" r="r" t="t"/>
            <a:pathLst>
              <a:path extrusionOk="0" fill="none" h="4137" w="1502">
                <a:moveTo>
                  <a:pt x="1" y="4136"/>
                </a:moveTo>
                <a:lnTo>
                  <a:pt x="1502" y="0"/>
                </a:lnTo>
              </a:path>
            </a:pathLst>
          </a:custGeom>
          <a:noFill/>
          <a:ln cap="rnd" cmpd="sng" w="20850">
            <a:solidFill>
              <a:srgbClr val="12D77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25"/>
          <p:cNvSpPr/>
          <p:nvPr/>
        </p:nvSpPr>
        <p:spPr>
          <a:xfrm>
            <a:off x="5473847" y="1588419"/>
            <a:ext cx="32613" cy="32613"/>
          </a:xfrm>
          <a:custGeom>
            <a:rect b="b" l="l" r="r" t="t"/>
            <a:pathLst>
              <a:path extrusionOk="0" h="1069" w="1069">
                <a:moveTo>
                  <a:pt x="535" y="1"/>
                </a:moveTo>
                <a:cubicBezTo>
                  <a:pt x="234" y="1"/>
                  <a:pt x="1" y="234"/>
                  <a:pt x="1" y="535"/>
                </a:cubicBezTo>
                <a:cubicBezTo>
                  <a:pt x="1" y="802"/>
                  <a:pt x="234" y="1068"/>
                  <a:pt x="535" y="1068"/>
                </a:cubicBezTo>
                <a:cubicBezTo>
                  <a:pt x="835" y="1068"/>
                  <a:pt x="1068" y="802"/>
                  <a:pt x="1068" y="535"/>
                </a:cubicBezTo>
                <a:cubicBezTo>
                  <a:pt x="1068" y="234"/>
                  <a:pt x="835" y="1"/>
                  <a:pt x="535" y="1"/>
                </a:cubicBezTo>
                <a:close/>
              </a:path>
            </a:pathLst>
          </a:custGeom>
          <a:solidFill>
            <a:srgbClr val="12D7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25"/>
          <p:cNvSpPr/>
          <p:nvPr/>
        </p:nvSpPr>
        <p:spPr>
          <a:xfrm>
            <a:off x="5521684" y="1588419"/>
            <a:ext cx="32582" cy="32613"/>
          </a:xfrm>
          <a:custGeom>
            <a:rect b="b" l="l" r="r" t="t"/>
            <a:pathLst>
              <a:path extrusionOk="0" h="1069" w="1068">
                <a:moveTo>
                  <a:pt x="534" y="1"/>
                </a:moveTo>
                <a:cubicBezTo>
                  <a:pt x="267" y="1"/>
                  <a:pt x="0" y="234"/>
                  <a:pt x="0" y="535"/>
                </a:cubicBezTo>
                <a:cubicBezTo>
                  <a:pt x="0" y="802"/>
                  <a:pt x="267" y="1068"/>
                  <a:pt x="534" y="1068"/>
                </a:cubicBezTo>
                <a:cubicBezTo>
                  <a:pt x="834" y="1068"/>
                  <a:pt x="1068" y="802"/>
                  <a:pt x="1068" y="535"/>
                </a:cubicBezTo>
                <a:cubicBezTo>
                  <a:pt x="1068" y="234"/>
                  <a:pt x="834" y="1"/>
                  <a:pt x="534" y="1"/>
                </a:cubicBezTo>
                <a:close/>
              </a:path>
            </a:pathLst>
          </a:custGeom>
          <a:solidFill>
            <a:srgbClr val="12D7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25"/>
          <p:cNvSpPr/>
          <p:nvPr/>
        </p:nvSpPr>
        <p:spPr>
          <a:xfrm>
            <a:off x="5589864" y="1588419"/>
            <a:ext cx="32582" cy="32613"/>
          </a:xfrm>
          <a:custGeom>
            <a:rect b="b" l="l" r="r" t="t"/>
            <a:pathLst>
              <a:path extrusionOk="0" h="1069" w="1068">
                <a:moveTo>
                  <a:pt x="534" y="1"/>
                </a:moveTo>
                <a:cubicBezTo>
                  <a:pt x="234" y="1"/>
                  <a:pt x="0" y="234"/>
                  <a:pt x="0" y="535"/>
                </a:cubicBezTo>
                <a:cubicBezTo>
                  <a:pt x="0" y="802"/>
                  <a:pt x="234" y="1068"/>
                  <a:pt x="534" y="1068"/>
                </a:cubicBezTo>
                <a:cubicBezTo>
                  <a:pt x="834" y="1068"/>
                  <a:pt x="1068" y="802"/>
                  <a:pt x="1068" y="535"/>
                </a:cubicBezTo>
                <a:cubicBezTo>
                  <a:pt x="1068" y="234"/>
                  <a:pt x="834" y="1"/>
                  <a:pt x="534" y="1"/>
                </a:cubicBezTo>
                <a:close/>
              </a:path>
            </a:pathLst>
          </a:custGeom>
          <a:solidFill>
            <a:srgbClr val="12D7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25"/>
          <p:cNvSpPr/>
          <p:nvPr/>
        </p:nvSpPr>
        <p:spPr>
          <a:xfrm>
            <a:off x="5197067" y="1721730"/>
            <a:ext cx="1737158" cy="31"/>
          </a:xfrm>
          <a:custGeom>
            <a:rect b="b" l="l" r="r" t="t"/>
            <a:pathLst>
              <a:path extrusionOk="0" fill="none" h="1" w="56942">
                <a:moveTo>
                  <a:pt x="1" y="1"/>
                </a:moveTo>
                <a:lnTo>
                  <a:pt x="56941" y="1"/>
                </a:lnTo>
              </a:path>
            </a:pathLst>
          </a:custGeom>
          <a:noFill/>
          <a:ln cap="rnd" cmpd="sng" w="20850">
            <a:solidFill>
              <a:srgbClr val="12D77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25"/>
          <p:cNvSpPr/>
          <p:nvPr/>
        </p:nvSpPr>
        <p:spPr>
          <a:xfrm>
            <a:off x="7038920" y="1721730"/>
            <a:ext cx="134355" cy="31"/>
          </a:xfrm>
          <a:custGeom>
            <a:rect b="b" l="l" r="r" t="t"/>
            <a:pathLst>
              <a:path extrusionOk="0" fill="none" h="1" w="4404">
                <a:moveTo>
                  <a:pt x="0" y="1"/>
                </a:moveTo>
                <a:lnTo>
                  <a:pt x="4403" y="1"/>
                </a:lnTo>
              </a:path>
            </a:pathLst>
          </a:custGeom>
          <a:noFill/>
          <a:ln cap="rnd" cmpd="sng" w="20850">
            <a:solidFill>
              <a:srgbClr val="12D77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25"/>
          <p:cNvSpPr/>
          <p:nvPr/>
        </p:nvSpPr>
        <p:spPr>
          <a:xfrm>
            <a:off x="7247520" y="1721730"/>
            <a:ext cx="170995" cy="31"/>
          </a:xfrm>
          <a:custGeom>
            <a:rect b="b" l="l" r="r" t="t"/>
            <a:pathLst>
              <a:path extrusionOk="0" fill="none" h="1" w="5605">
                <a:moveTo>
                  <a:pt x="0" y="1"/>
                </a:moveTo>
                <a:lnTo>
                  <a:pt x="5604" y="1"/>
                </a:lnTo>
              </a:path>
            </a:pathLst>
          </a:custGeom>
          <a:noFill/>
          <a:ln cap="rnd" cmpd="sng" w="20850">
            <a:solidFill>
              <a:srgbClr val="12D77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25"/>
          <p:cNvSpPr/>
          <p:nvPr/>
        </p:nvSpPr>
        <p:spPr>
          <a:xfrm>
            <a:off x="5197067" y="1858091"/>
            <a:ext cx="1086891" cy="31"/>
          </a:xfrm>
          <a:custGeom>
            <a:rect b="b" l="l" r="r" t="t"/>
            <a:pathLst>
              <a:path extrusionOk="0" fill="none" h="1" w="35627">
                <a:moveTo>
                  <a:pt x="1" y="1"/>
                </a:moveTo>
                <a:lnTo>
                  <a:pt x="35626" y="1"/>
                </a:lnTo>
              </a:path>
            </a:pathLst>
          </a:custGeom>
          <a:noFill/>
          <a:ln cap="rnd" cmpd="sng" w="20850">
            <a:solidFill>
              <a:srgbClr val="12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25"/>
          <p:cNvSpPr/>
          <p:nvPr/>
        </p:nvSpPr>
        <p:spPr>
          <a:xfrm>
            <a:off x="6444635" y="1858091"/>
            <a:ext cx="195431" cy="31"/>
          </a:xfrm>
          <a:custGeom>
            <a:rect b="b" l="l" r="r" t="t"/>
            <a:pathLst>
              <a:path extrusionOk="0" fill="none" h="1" w="6406">
                <a:moveTo>
                  <a:pt x="1" y="1"/>
                </a:moveTo>
                <a:lnTo>
                  <a:pt x="6405" y="1"/>
                </a:lnTo>
              </a:path>
            </a:pathLst>
          </a:custGeom>
          <a:noFill/>
          <a:ln cap="rnd" cmpd="sng" w="20850">
            <a:solidFill>
              <a:srgbClr val="12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25"/>
          <p:cNvSpPr/>
          <p:nvPr/>
        </p:nvSpPr>
        <p:spPr>
          <a:xfrm>
            <a:off x="6110870" y="1936461"/>
            <a:ext cx="529214" cy="31"/>
          </a:xfrm>
          <a:custGeom>
            <a:rect b="b" l="l" r="r" t="t"/>
            <a:pathLst>
              <a:path extrusionOk="0" fill="none" h="1" w="17347">
                <a:moveTo>
                  <a:pt x="17346" y="0"/>
                </a:moveTo>
                <a:lnTo>
                  <a:pt x="0" y="0"/>
                </a:lnTo>
              </a:path>
            </a:pathLst>
          </a:custGeom>
          <a:noFill/>
          <a:ln cap="rnd" cmpd="sng" w="20850">
            <a:solidFill>
              <a:srgbClr val="12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25"/>
          <p:cNvSpPr/>
          <p:nvPr/>
        </p:nvSpPr>
        <p:spPr>
          <a:xfrm>
            <a:off x="5931770" y="1936461"/>
            <a:ext cx="106898" cy="31"/>
          </a:xfrm>
          <a:custGeom>
            <a:rect b="b" l="l" r="r" t="t"/>
            <a:pathLst>
              <a:path extrusionOk="0" fill="none" h="1" w="3504">
                <a:moveTo>
                  <a:pt x="3503" y="0"/>
                </a:moveTo>
                <a:lnTo>
                  <a:pt x="1" y="0"/>
                </a:lnTo>
              </a:path>
            </a:pathLst>
          </a:custGeom>
          <a:noFill/>
          <a:ln cap="rnd" cmpd="sng" w="20850">
            <a:solidFill>
              <a:srgbClr val="12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25"/>
          <p:cNvSpPr/>
          <p:nvPr/>
        </p:nvSpPr>
        <p:spPr>
          <a:xfrm>
            <a:off x="5740468" y="1936461"/>
            <a:ext cx="106868" cy="31"/>
          </a:xfrm>
          <a:custGeom>
            <a:rect b="b" l="l" r="r" t="t"/>
            <a:pathLst>
              <a:path extrusionOk="0" fill="none" h="1" w="3503">
                <a:moveTo>
                  <a:pt x="3503" y="0"/>
                </a:moveTo>
                <a:lnTo>
                  <a:pt x="0" y="0"/>
                </a:lnTo>
              </a:path>
            </a:pathLst>
          </a:custGeom>
          <a:noFill/>
          <a:ln cap="rnd" cmpd="sng" w="20850">
            <a:solidFill>
              <a:srgbClr val="12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25"/>
          <p:cNvSpPr/>
          <p:nvPr/>
        </p:nvSpPr>
        <p:spPr>
          <a:xfrm>
            <a:off x="5550172" y="1936461"/>
            <a:ext cx="105861" cy="31"/>
          </a:xfrm>
          <a:custGeom>
            <a:rect b="b" l="l" r="r" t="t"/>
            <a:pathLst>
              <a:path extrusionOk="0" fill="none" h="1" w="3470">
                <a:moveTo>
                  <a:pt x="3470" y="0"/>
                </a:moveTo>
                <a:lnTo>
                  <a:pt x="1" y="0"/>
                </a:lnTo>
              </a:path>
            </a:pathLst>
          </a:custGeom>
          <a:noFill/>
          <a:ln cap="rnd" cmpd="sng" w="20850">
            <a:solidFill>
              <a:srgbClr val="12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25"/>
          <p:cNvSpPr/>
          <p:nvPr/>
        </p:nvSpPr>
        <p:spPr>
          <a:xfrm>
            <a:off x="5358870" y="1936461"/>
            <a:ext cx="105861" cy="31"/>
          </a:xfrm>
          <a:custGeom>
            <a:rect b="b" l="l" r="r" t="t"/>
            <a:pathLst>
              <a:path extrusionOk="0" fill="none" h="1" w="3470">
                <a:moveTo>
                  <a:pt x="3470" y="0"/>
                </a:moveTo>
                <a:lnTo>
                  <a:pt x="0" y="0"/>
                </a:lnTo>
              </a:path>
            </a:pathLst>
          </a:custGeom>
          <a:noFill/>
          <a:ln cap="rnd" cmpd="sng" w="20850">
            <a:solidFill>
              <a:srgbClr val="12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25"/>
          <p:cNvSpPr/>
          <p:nvPr/>
        </p:nvSpPr>
        <p:spPr>
          <a:xfrm>
            <a:off x="5358870" y="2032097"/>
            <a:ext cx="1647588" cy="31"/>
          </a:xfrm>
          <a:custGeom>
            <a:rect b="b" l="l" r="r" t="t"/>
            <a:pathLst>
              <a:path extrusionOk="0" fill="none" h="1" w="54006">
                <a:moveTo>
                  <a:pt x="54006" y="1"/>
                </a:moveTo>
                <a:lnTo>
                  <a:pt x="0" y="1"/>
                </a:lnTo>
              </a:path>
            </a:pathLst>
          </a:custGeom>
          <a:noFill/>
          <a:ln cap="rnd" cmpd="sng" w="208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25"/>
          <p:cNvSpPr/>
          <p:nvPr/>
        </p:nvSpPr>
        <p:spPr>
          <a:xfrm>
            <a:off x="5197067" y="1936461"/>
            <a:ext cx="38714" cy="31"/>
          </a:xfrm>
          <a:custGeom>
            <a:rect b="b" l="l" r="r" t="t"/>
            <a:pathLst>
              <a:path extrusionOk="0" fill="none" h="1" w="1269">
                <a:moveTo>
                  <a:pt x="1268" y="0"/>
                </a:moveTo>
                <a:lnTo>
                  <a:pt x="1" y="0"/>
                </a:lnTo>
              </a:path>
            </a:pathLst>
          </a:custGeom>
          <a:noFill/>
          <a:ln cap="rnd" cmpd="sng" w="20850">
            <a:solidFill>
              <a:srgbClr val="12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25"/>
          <p:cNvSpPr/>
          <p:nvPr/>
        </p:nvSpPr>
        <p:spPr>
          <a:xfrm>
            <a:off x="5197067" y="2032097"/>
            <a:ext cx="38714" cy="31"/>
          </a:xfrm>
          <a:custGeom>
            <a:rect b="b" l="l" r="r" t="t"/>
            <a:pathLst>
              <a:path extrusionOk="0" fill="none" h="1" w="1269">
                <a:moveTo>
                  <a:pt x="1268" y="1"/>
                </a:moveTo>
                <a:lnTo>
                  <a:pt x="1" y="1"/>
                </a:lnTo>
              </a:path>
            </a:pathLst>
          </a:custGeom>
          <a:noFill/>
          <a:ln cap="rnd" cmpd="sng" w="20850">
            <a:solidFill>
              <a:srgbClr val="12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25"/>
          <p:cNvSpPr/>
          <p:nvPr/>
        </p:nvSpPr>
        <p:spPr>
          <a:xfrm>
            <a:off x="5197067" y="2127763"/>
            <a:ext cx="38714" cy="31"/>
          </a:xfrm>
          <a:custGeom>
            <a:rect b="b" l="l" r="r" t="t"/>
            <a:pathLst>
              <a:path extrusionOk="0" fill="none" h="1" w="1269">
                <a:moveTo>
                  <a:pt x="1268" y="0"/>
                </a:moveTo>
                <a:lnTo>
                  <a:pt x="1" y="0"/>
                </a:lnTo>
              </a:path>
            </a:pathLst>
          </a:custGeom>
          <a:noFill/>
          <a:ln cap="rnd" cmpd="sng" w="20850">
            <a:solidFill>
              <a:srgbClr val="12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25"/>
          <p:cNvSpPr/>
          <p:nvPr/>
        </p:nvSpPr>
        <p:spPr>
          <a:xfrm>
            <a:off x="5197067" y="2223399"/>
            <a:ext cx="38714" cy="31"/>
          </a:xfrm>
          <a:custGeom>
            <a:rect b="b" l="l" r="r" t="t"/>
            <a:pathLst>
              <a:path extrusionOk="0" fill="none" h="1" w="1269">
                <a:moveTo>
                  <a:pt x="1268" y="1"/>
                </a:moveTo>
                <a:lnTo>
                  <a:pt x="1" y="1"/>
                </a:lnTo>
              </a:path>
            </a:pathLst>
          </a:custGeom>
          <a:noFill/>
          <a:ln cap="rnd" cmpd="sng" w="20850">
            <a:solidFill>
              <a:srgbClr val="12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25"/>
          <p:cNvSpPr/>
          <p:nvPr/>
        </p:nvSpPr>
        <p:spPr>
          <a:xfrm>
            <a:off x="7106064" y="2032097"/>
            <a:ext cx="226976" cy="31"/>
          </a:xfrm>
          <a:custGeom>
            <a:rect b="b" l="l" r="r" t="t"/>
            <a:pathLst>
              <a:path extrusionOk="0" fill="none" h="1" w="7440">
                <a:moveTo>
                  <a:pt x="1" y="1"/>
                </a:moveTo>
                <a:lnTo>
                  <a:pt x="7439" y="1"/>
                </a:lnTo>
              </a:path>
            </a:pathLst>
          </a:custGeom>
          <a:noFill/>
          <a:ln cap="rnd" cmpd="sng" w="208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25"/>
          <p:cNvSpPr/>
          <p:nvPr/>
        </p:nvSpPr>
        <p:spPr>
          <a:xfrm>
            <a:off x="5354813" y="2127763"/>
            <a:ext cx="455935" cy="31"/>
          </a:xfrm>
          <a:custGeom>
            <a:rect b="b" l="l" r="r" t="t"/>
            <a:pathLst>
              <a:path extrusionOk="0" fill="none" h="1" w="14945">
                <a:moveTo>
                  <a:pt x="0" y="0"/>
                </a:moveTo>
                <a:lnTo>
                  <a:pt x="14944" y="0"/>
                </a:lnTo>
              </a:path>
            </a:pathLst>
          </a:custGeom>
          <a:noFill/>
          <a:ln cap="rnd" cmpd="sng" w="208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25"/>
          <p:cNvSpPr/>
          <p:nvPr/>
        </p:nvSpPr>
        <p:spPr>
          <a:xfrm>
            <a:off x="5354813" y="2225443"/>
            <a:ext cx="455935" cy="31"/>
          </a:xfrm>
          <a:custGeom>
            <a:rect b="b" l="l" r="r" t="t"/>
            <a:pathLst>
              <a:path extrusionOk="0" fill="none" h="1" w="14945">
                <a:moveTo>
                  <a:pt x="0" y="1"/>
                </a:moveTo>
                <a:lnTo>
                  <a:pt x="14944" y="1"/>
                </a:lnTo>
              </a:path>
            </a:pathLst>
          </a:custGeom>
          <a:noFill/>
          <a:ln cap="rnd" cmpd="sng" w="208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25"/>
          <p:cNvSpPr/>
          <p:nvPr/>
        </p:nvSpPr>
        <p:spPr>
          <a:xfrm>
            <a:off x="5354813" y="2324160"/>
            <a:ext cx="455935" cy="31"/>
          </a:xfrm>
          <a:custGeom>
            <a:rect b="b" l="l" r="r" t="t"/>
            <a:pathLst>
              <a:path extrusionOk="0" fill="none" h="1" w="14945">
                <a:moveTo>
                  <a:pt x="0" y="0"/>
                </a:moveTo>
                <a:lnTo>
                  <a:pt x="14944" y="0"/>
                </a:lnTo>
              </a:path>
            </a:pathLst>
          </a:custGeom>
          <a:noFill/>
          <a:ln cap="rnd" cmpd="sng" w="208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25"/>
          <p:cNvSpPr/>
          <p:nvPr/>
        </p:nvSpPr>
        <p:spPr>
          <a:xfrm>
            <a:off x="5354813" y="2421840"/>
            <a:ext cx="455935" cy="31"/>
          </a:xfrm>
          <a:custGeom>
            <a:rect b="b" l="l" r="r" t="t"/>
            <a:pathLst>
              <a:path extrusionOk="0" fill="none" h="1" w="14945">
                <a:moveTo>
                  <a:pt x="0" y="1"/>
                </a:moveTo>
                <a:lnTo>
                  <a:pt x="14944" y="1"/>
                </a:lnTo>
              </a:path>
            </a:pathLst>
          </a:custGeom>
          <a:noFill/>
          <a:ln cap="rnd" cmpd="sng" w="208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25"/>
          <p:cNvSpPr/>
          <p:nvPr/>
        </p:nvSpPr>
        <p:spPr>
          <a:xfrm>
            <a:off x="6110870" y="2421840"/>
            <a:ext cx="928130" cy="31"/>
          </a:xfrm>
          <a:custGeom>
            <a:rect b="b" l="l" r="r" t="t"/>
            <a:pathLst>
              <a:path extrusionOk="0" fill="none" h="1" w="30423">
                <a:moveTo>
                  <a:pt x="0" y="1"/>
                </a:moveTo>
                <a:lnTo>
                  <a:pt x="30422" y="1"/>
                </a:lnTo>
              </a:path>
            </a:pathLst>
          </a:custGeom>
          <a:noFill/>
          <a:ln cap="rnd" cmpd="sng" w="208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25"/>
          <p:cNvSpPr/>
          <p:nvPr/>
        </p:nvSpPr>
        <p:spPr>
          <a:xfrm>
            <a:off x="6661380" y="2324160"/>
            <a:ext cx="377591" cy="31"/>
          </a:xfrm>
          <a:custGeom>
            <a:rect b="b" l="l" r="r" t="t"/>
            <a:pathLst>
              <a:path extrusionOk="0" fill="none" h="1" w="12377">
                <a:moveTo>
                  <a:pt x="1" y="0"/>
                </a:moveTo>
                <a:lnTo>
                  <a:pt x="12376" y="0"/>
                </a:lnTo>
              </a:path>
            </a:pathLst>
          </a:custGeom>
          <a:noFill/>
          <a:ln cap="rnd" cmpd="sng" w="208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25"/>
          <p:cNvSpPr/>
          <p:nvPr/>
        </p:nvSpPr>
        <p:spPr>
          <a:xfrm>
            <a:off x="6889319" y="2223399"/>
            <a:ext cx="149639" cy="31"/>
          </a:xfrm>
          <a:custGeom>
            <a:rect b="b" l="l" r="r" t="t"/>
            <a:pathLst>
              <a:path extrusionOk="0" fill="none" h="1" w="4905">
                <a:moveTo>
                  <a:pt x="1" y="1"/>
                </a:moveTo>
                <a:lnTo>
                  <a:pt x="4904" y="1"/>
                </a:lnTo>
              </a:path>
            </a:pathLst>
          </a:custGeom>
          <a:noFill/>
          <a:ln cap="rnd" cmpd="sng" w="208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25"/>
          <p:cNvSpPr/>
          <p:nvPr/>
        </p:nvSpPr>
        <p:spPr>
          <a:xfrm>
            <a:off x="7602007" y="1310369"/>
            <a:ext cx="1114298" cy="1734401"/>
          </a:xfrm>
          <a:custGeom>
            <a:rect b="b" l="l" r="r" t="t"/>
            <a:pathLst>
              <a:path extrusionOk="0" h="66148" w="42498">
                <a:moveTo>
                  <a:pt x="2169" y="1"/>
                </a:moveTo>
                <a:cubicBezTo>
                  <a:pt x="968" y="1"/>
                  <a:pt x="0" y="968"/>
                  <a:pt x="0" y="2169"/>
                </a:cubicBezTo>
                <a:lnTo>
                  <a:pt x="0" y="63980"/>
                </a:lnTo>
                <a:cubicBezTo>
                  <a:pt x="0" y="65181"/>
                  <a:pt x="968" y="66148"/>
                  <a:pt x="2169" y="66148"/>
                </a:cubicBezTo>
                <a:lnTo>
                  <a:pt x="40329" y="66148"/>
                </a:lnTo>
                <a:cubicBezTo>
                  <a:pt x="41530" y="66148"/>
                  <a:pt x="42497" y="65181"/>
                  <a:pt x="42497" y="63980"/>
                </a:cubicBezTo>
                <a:lnTo>
                  <a:pt x="42497" y="2169"/>
                </a:lnTo>
                <a:cubicBezTo>
                  <a:pt x="42497" y="968"/>
                  <a:pt x="41530" y="1"/>
                  <a:pt x="4032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25"/>
          <p:cNvSpPr/>
          <p:nvPr/>
        </p:nvSpPr>
        <p:spPr>
          <a:xfrm>
            <a:off x="7602007" y="1310369"/>
            <a:ext cx="1114298" cy="157451"/>
          </a:xfrm>
          <a:custGeom>
            <a:rect b="b" l="l" r="r" t="t"/>
            <a:pathLst>
              <a:path extrusionOk="0" h="6005" w="42498">
                <a:moveTo>
                  <a:pt x="1635" y="1"/>
                </a:moveTo>
                <a:cubicBezTo>
                  <a:pt x="734" y="1"/>
                  <a:pt x="0" y="734"/>
                  <a:pt x="0" y="1635"/>
                </a:cubicBezTo>
                <a:lnTo>
                  <a:pt x="0" y="6005"/>
                </a:lnTo>
                <a:lnTo>
                  <a:pt x="42497" y="6005"/>
                </a:lnTo>
                <a:lnTo>
                  <a:pt x="42497" y="1635"/>
                </a:lnTo>
                <a:cubicBezTo>
                  <a:pt x="42497" y="734"/>
                  <a:pt x="41764" y="1"/>
                  <a:pt x="4086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25"/>
          <p:cNvSpPr/>
          <p:nvPr/>
        </p:nvSpPr>
        <p:spPr>
          <a:xfrm>
            <a:off x="7662365" y="1515042"/>
            <a:ext cx="996203" cy="1478126"/>
          </a:xfrm>
          <a:custGeom>
            <a:rect b="b" l="l" r="r" t="t"/>
            <a:pathLst>
              <a:path extrusionOk="0" h="56374" w="37994">
                <a:moveTo>
                  <a:pt x="36259" y="56374"/>
                </a:moveTo>
                <a:lnTo>
                  <a:pt x="1768" y="56374"/>
                </a:lnTo>
                <a:cubicBezTo>
                  <a:pt x="801" y="56374"/>
                  <a:pt x="0" y="55607"/>
                  <a:pt x="0" y="54639"/>
                </a:cubicBezTo>
                <a:lnTo>
                  <a:pt x="0" y="1735"/>
                </a:lnTo>
                <a:cubicBezTo>
                  <a:pt x="0" y="767"/>
                  <a:pt x="801" y="0"/>
                  <a:pt x="1768" y="0"/>
                </a:cubicBezTo>
                <a:lnTo>
                  <a:pt x="36259" y="0"/>
                </a:lnTo>
                <a:cubicBezTo>
                  <a:pt x="37227" y="0"/>
                  <a:pt x="37994" y="767"/>
                  <a:pt x="37994" y="1735"/>
                </a:cubicBezTo>
                <a:lnTo>
                  <a:pt x="37994" y="54639"/>
                </a:lnTo>
                <a:cubicBezTo>
                  <a:pt x="37994" y="55607"/>
                  <a:pt x="37227" y="56374"/>
                  <a:pt x="36259" y="56374"/>
                </a:cubicBezTo>
                <a:close/>
              </a:path>
            </a:pathLst>
          </a:custGeom>
          <a:solidFill>
            <a:srgbClr val="2408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25"/>
          <p:cNvSpPr/>
          <p:nvPr/>
        </p:nvSpPr>
        <p:spPr>
          <a:xfrm>
            <a:off x="7905503" y="1362835"/>
            <a:ext cx="53384" cy="27164"/>
          </a:xfrm>
          <a:custGeom>
            <a:rect b="b" l="l" r="r" t="t"/>
            <a:pathLst>
              <a:path extrusionOk="0" h="1036" w="2036">
                <a:moveTo>
                  <a:pt x="1001" y="1"/>
                </a:moveTo>
                <a:cubicBezTo>
                  <a:pt x="434" y="1"/>
                  <a:pt x="0" y="435"/>
                  <a:pt x="0" y="1002"/>
                </a:cubicBezTo>
                <a:lnTo>
                  <a:pt x="0" y="1035"/>
                </a:lnTo>
                <a:cubicBezTo>
                  <a:pt x="0" y="468"/>
                  <a:pt x="434" y="1"/>
                  <a:pt x="1001" y="1"/>
                </a:cubicBezTo>
                <a:close/>
                <a:moveTo>
                  <a:pt x="1001" y="1"/>
                </a:moveTo>
                <a:cubicBezTo>
                  <a:pt x="1568" y="1"/>
                  <a:pt x="2035" y="468"/>
                  <a:pt x="2035" y="1035"/>
                </a:cubicBezTo>
                <a:lnTo>
                  <a:pt x="2035" y="1002"/>
                </a:lnTo>
                <a:cubicBezTo>
                  <a:pt x="2035" y="435"/>
                  <a:pt x="1568" y="1"/>
                  <a:pt x="1001" y="1"/>
                </a:cubicBezTo>
                <a:close/>
              </a:path>
            </a:pathLst>
          </a:custGeom>
          <a:solidFill>
            <a:srgbClr val="84FA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25"/>
          <p:cNvSpPr/>
          <p:nvPr/>
        </p:nvSpPr>
        <p:spPr>
          <a:xfrm>
            <a:off x="7710453" y="1688198"/>
            <a:ext cx="707599" cy="16650"/>
          </a:xfrm>
          <a:custGeom>
            <a:rect b="b" l="l" r="r" t="t"/>
            <a:pathLst>
              <a:path extrusionOk="0" h="635" w="26987">
                <a:moveTo>
                  <a:pt x="334" y="1"/>
                </a:moveTo>
                <a:cubicBezTo>
                  <a:pt x="134" y="1"/>
                  <a:pt x="1" y="134"/>
                  <a:pt x="1" y="301"/>
                </a:cubicBezTo>
                <a:cubicBezTo>
                  <a:pt x="1" y="501"/>
                  <a:pt x="134" y="635"/>
                  <a:pt x="334" y="635"/>
                </a:cubicBezTo>
                <a:lnTo>
                  <a:pt x="26686" y="635"/>
                </a:lnTo>
                <a:cubicBezTo>
                  <a:pt x="26853" y="635"/>
                  <a:pt x="26987" y="501"/>
                  <a:pt x="26987" y="301"/>
                </a:cubicBezTo>
                <a:cubicBezTo>
                  <a:pt x="26987" y="134"/>
                  <a:pt x="26853" y="1"/>
                  <a:pt x="26686" y="1"/>
                </a:cubicBezTo>
                <a:close/>
              </a:path>
            </a:pathLst>
          </a:custGeom>
          <a:solidFill>
            <a:srgbClr val="12D7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25"/>
          <p:cNvSpPr/>
          <p:nvPr/>
        </p:nvSpPr>
        <p:spPr>
          <a:xfrm>
            <a:off x="8461758" y="1688198"/>
            <a:ext cx="68251" cy="16650"/>
          </a:xfrm>
          <a:custGeom>
            <a:rect b="b" l="l" r="r" t="t"/>
            <a:pathLst>
              <a:path extrusionOk="0" h="635" w="2603">
                <a:moveTo>
                  <a:pt x="301" y="1"/>
                </a:moveTo>
                <a:cubicBezTo>
                  <a:pt x="134" y="1"/>
                  <a:pt x="1" y="134"/>
                  <a:pt x="1" y="301"/>
                </a:cubicBezTo>
                <a:cubicBezTo>
                  <a:pt x="1" y="501"/>
                  <a:pt x="134" y="635"/>
                  <a:pt x="301" y="635"/>
                </a:cubicBezTo>
                <a:lnTo>
                  <a:pt x="2269" y="635"/>
                </a:lnTo>
                <a:cubicBezTo>
                  <a:pt x="2436" y="635"/>
                  <a:pt x="2602" y="501"/>
                  <a:pt x="2602" y="301"/>
                </a:cubicBezTo>
                <a:cubicBezTo>
                  <a:pt x="2602" y="134"/>
                  <a:pt x="2436" y="1"/>
                  <a:pt x="2269" y="1"/>
                </a:cubicBezTo>
                <a:close/>
              </a:path>
            </a:pathLst>
          </a:custGeom>
          <a:solidFill>
            <a:srgbClr val="12D7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25"/>
          <p:cNvSpPr/>
          <p:nvPr/>
        </p:nvSpPr>
        <p:spPr>
          <a:xfrm>
            <a:off x="8556228" y="1688198"/>
            <a:ext cx="55114" cy="16650"/>
          </a:xfrm>
          <a:custGeom>
            <a:rect b="b" l="l" r="r" t="t"/>
            <a:pathLst>
              <a:path extrusionOk="0" h="635" w="2102">
                <a:moveTo>
                  <a:pt x="300" y="1"/>
                </a:moveTo>
                <a:cubicBezTo>
                  <a:pt x="134" y="1"/>
                  <a:pt x="0" y="134"/>
                  <a:pt x="0" y="301"/>
                </a:cubicBezTo>
                <a:cubicBezTo>
                  <a:pt x="0" y="501"/>
                  <a:pt x="134" y="635"/>
                  <a:pt x="300" y="635"/>
                </a:cubicBezTo>
                <a:lnTo>
                  <a:pt x="1768" y="635"/>
                </a:lnTo>
                <a:cubicBezTo>
                  <a:pt x="1968" y="635"/>
                  <a:pt x="2102" y="501"/>
                  <a:pt x="2102" y="301"/>
                </a:cubicBezTo>
                <a:cubicBezTo>
                  <a:pt x="2102" y="134"/>
                  <a:pt x="1968" y="1"/>
                  <a:pt x="1768" y="1"/>
                </a:cubicBezTo>
                <a:close/>
              </a:path>
            </a:pathLst>
          </a:custGeom>
          <a:solidFill>
            <a:srgbClr val="12D7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25"/>
          <p:cNvSpPr/>
          <p:nvPr/>
        </p:nvSpPr>
        <p:spPr>
          <a:xfrm>
            <a:off x="7710453" y="1766045"/>
            <a:ext cx="404994" cy="16650"/>
          </a:xfrm>
          <a:custGeom>
            <a:rect b="b" l="l" r="r" t="t"/>
            <a:pathLst>
              <a:path extrusionOk="0" h="635" w="15446">
                <a:moveTo>
                  <a:pt x="334" y="1"/>
                </a:moveTo>
                <a:cubicBezTo>
                  <a:pt x="134" y="1"/>
                  <a:pt x="1" y="134"/>
                  <a:pt x="1" y="334"/>
                </a:cubicBezTo>
                <a:cubicBezTo>
                  <a:pt x="1" y="501"/>
                  <a:pt x="134" y="634"/>
                  <a:pt x="334" y="634"/>
                </a:cubicBezTo>
                <a:lnTo>
                  <a:pt x="15112" y="634"/>
                </a:lnTo>
                <a:cubicBezTo>
                  <a:pt x="15312" y="634"/>
                  <a:pt x="15445" y="501"/>
                  <a:pt x="15445" y="334"/>
                </a:cubicBezTo>
                <a:cubicBezTo>
                  <a:pt x="15445" y="134"/>
                  <a:pt x="15312" y="1"/>
                  <a:pt x="15112" y="1"/>
                </a:cubicBezTo>
                <a:close/>
              </a:path>
            </a:pathLst>
          </a:custGeom>
          <a:solidFill>
            <a:srgbClr val="12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25"/>
          <p:cNvSpPr/>
          <p:nvPr/>
        </p:nvSpPr>
        <p:spPr>
          <a:xfrm>
            <a:off x="8122394" y="1766045"/>
            <a:ext cx="127744" cy="16650"/>
          </a:xfrm>
          <a:custGeom>
            <a:rect b="b" l="l" r="r" t="t"/>
            <a:pathLst>
              <a:path extrusionOk="0" h="635" w="4872">
                <a:moveTo>
                  <a:pt x="301" y="1"/>
                </a:moveTo>
                <a:cubicBezTo>
                  <a:pt x="134" y="1"/>
                  <a:pt x="1" y="134"/>
                  <a:pt x="1" y="334"/>
                </a:cubicBezTo>
                <a:cubicBezTo>
                  <a:pt x="1" y="501"/>
                  <a:pt x="134" y="634"/>
                  <a:pt x="301" y="634"/>
                </a:cubicBezTo>
                <a:lnTo>
                  <a:pt x="4571" y="634"/>
                </a:lnTo>
                <a:cubicBezTo>
                  <a:pt x="4738" y="634"/>
                  <a:pt x="4871" y="501"/>
                  <a:pt x="4871" y="334"/>
                </a:cubicBezTo>
                <a:cubicBezTo>
                  <a:pt x="4871" y="134"/>
                  <a:pt x="4738" y="1"/>
                  <a:pt x="4571" y="1"/>
                </a:cubicBezTo>
                <a:close/>
              </a:path>
            </a:pathLst>
          </a:custGeom>
          <a:solidFill>
            <a:srgbClr val="12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25"/>
          <p:cNvSpPr/>
          <p:nvPr/>
        </p:nvSpPr>
        <p:spPr>
          <a:xfrm>
            <a:off x="8164398" y="1810645"/>
            <a:ext cx="85739" cy="17515"/>
          </a:xfrm>
          <a:custGeom>
            <a:rect b="b" l="l" r="r" t="t"/>
            <a:pathLst>
              <a:path extrusionOk="0" h="668" w="3270">
                <a:moveTo>
                  <a:pt x="334" y="1"/>
                </a:moveTo>
                <a:cubicBezTo>
                  <a:pt x="134" y="1"/>
                  <a:pt x="0" y="168"/>
                  <a:pt x="0" y="334"/>
                </a:cubicBezTo>
                <a:cubicBezTo>
                  <a:pt x="0" y="535"/>
                  <a:pt x="134" y="668"/>
                  <a:pt x="334" y="668"/>
                </a:cubicBezTo>
                <a:lnTo>
                  <a:pt x="2969" y="668"/>
                </a:lnTo>
                <a:cubicBezTo>
                  <a:pt x="3136" y="668"/>
                  <a:pt x="3269" y="501"/>
                  <a:pt x="3269" y="334"/>
                </a:cubicBezTo>
                <a:cubicBezTo>
                  <a:pt x="3269" y="168"/>
                  <a:pt x="3136" y="1"/>
                  <a:pt x="2969" y="1"/>
                </a:cubicBezTo>
                <a:close/>
              </a:path>
            </a:pathLst>
          </a:custGeom>
          <a:solidFill>
            <a:srgbClr val="12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25"/>
          <p:cNvSpPr/>
          <p:nvPr/>
        </p:nvSpPr>
        <p:spPr>
          <a:xfrm>
            <a:off x="8122394" y="1810645"/>
            <a:ext cx="25407" cy="17515"/>
          </a:xfrm>
          <a:custGeom>
            <a:rect b="b" l="l" r="r" t="t"/>
            <a:pathLst>
              <a:path extrusionOk="0" h="668" w="969">
                <a:moveTo>
                  <a:pt x="335" y="1"/>
                </a:moveTo>
                <a:cubicBezTo>
                  <a:pt x="168" y="1"/>
                  <a:pt x="1" y="168"/>
                  <a:pt x="1" y="334"/>
                </a:cubicBezTo>
                <a:cubicBezTo>
                  <a:pt x="1" y="535"/>
                  <a:pt x="168" y="668"/>
                  <a:pt x="335" y="668"/>
                </a:cubicBezTo>
                <a:lnTo>
                  <a:pt x="635" y="668"/>
                </a:lnTo>
                <a:cubicBezTo>
                  <a:pt x="802" y="668"/>
                  <a:pt x="968" y="501"/>
                  <a:pt x="968" y="334"/>
                </a:cubicBezTo>
                <a:cubicBezTo>
                  <a:pt x="968" y="168"/>
                  <a:pt x="835" y="1"/>
                  <a:pt x="635" y="1"/>
                </a:cubicBezTo>
                <a:close/>
              </a:path>
            </a:pathLst>
          </a:custGeom>
          <a:solidFill>
            <a:srgbClr val="12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25"/>
          <p:cNvSpPr/>
          <p:nvPr/>
        </p:nvSpPr>
        <p:spPr>
          <a:xfrm>
            <a:off x="8021814" y="1810645"/>
            <a:ext cx="77008" cy="17515"/>
          </a:xfrm>
          <a:custGeom>
            <a:rect b="b" l="l" r="r" t="t"/>
            <a:pathLst>
              <a:path extrusionOk="0" h="668" w="2937">
                <a:moveTo>
                  <a:pt x="301" y="1"/>
                </a:moveTo>
                <a:cubicBezTo>
                  <a:pt x="134" y="1"/>
                  <a:pt x="1" y="168"/>
                  <a:pt x="1" y="334"/>
                </a:cubicBezTo>
                <a:cubicBezTo>
                  <a:pt x="1" y="535"/>
                  <a:pt x="134" y="668"/>
                  <a:pt x="301" y="668"/>
                </a:cubicBezTo>
                <a:lnTo>
                  <a:pt x="2636" y="668"/>
                </a:lnTo>
                <a:cubicBezTo>
                  <a:pt x="2803" y="668"/>
                  <a:pt x="2936" y="501"/>
                  <a:pt x="2936" y="334"/>
                </a:cubicBezTo>
                <a:cubicBezTo>
                  <a:pt x="2936" y="168"/>
                  <a:pt x="2803" y="1"/>
                  <a:pt x="2636" y="1"/>
                </a:cubicBezTo>
                <a:close/>
              </a:path>
            </a:pathLst>
          </a:custGeom>
          <a:solidFill>
            <a:srgbClr val="12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25"/>
          <p:cNvSpPr/>
          <p:nvPr/>
        </p:nvSpPr>
        <p:spPr>
          <a:xfrm>
            <a:off x="7912503" y="1810645"/>
            <a:ext cx="77873" cy="17515"/>
          </a:xfrm>
          <a:custGeom>
            <a:rect b="b" l="l" r="r" t="t"/>
            <a:pathLst>
              <a:path extrusionOk="0" h="668" w="2970">
                <a:moveTo>
                  <a:pt x="300" y="1"/>
                </a:moveTo>
                <a:cubicBezTo>
                  <a:pt x="134" y="1"/>
                  <a:pt x="0" y="168"/>
                  <a:pt x="0" y="334"/>
                </a:cubicBezTo>
                <a:cubicBezTo>
                  <a:pt x="0" y="535"/>
                  <a:pt x="134" y="668"/>
                  <a:pt x="300" y="668"/>
                </a:cubicBezTo>
                <a:lnTo>
                  <a:pt x="2635" y="668"/>
                </a:lnTo>
                <a:cubicBezTo>
                  <a:pt x="2802" y="668"/>
                  <a:pt x="2969" y="501"/>
                  <a:pt x="2936" y="334"/>
                </a:cubicBezTo>
                <a:cubicBezTo>
                  <a:pt x="2936" y="168"/>
                  <a:pt x="2802" y="1"/>
                  <a:pt x="2635" y="1"/>
                </a:cubicBezTo>
                <a:close/>
              </a:path>
            </a:pathLst>
          </a:custGeom>
          <a:solidFill>
            <a:srgbClr val="12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25"/>
          <p:cNvSpPr/>
          <p:nvPr/>
        </p:nvSpPr>
        <p:spPr>
          <a:xfrm>
            <a:off x="7803166" y="1810645"/>
            <a:ext cx="77873" cy="17515"/>
          </a:xfrm>
          <a:custGeom>
            <a:rect b="b" l="l" r="r" t="t"/>
            <a:pathLst>
              <a:path extrusionOk="0" h="668" w="2970">
                <a:moveTo>
                  <a:pt x="301" y="1"/>
                </a:moveTo>
                <a:cubicBezTo>
                  <a:pt x="134" y="1"/>
                  <a:pt x="1" y="168"/>
                  <a:pt x="1" y="334"/>
                </a:cubicBezTo>
                <a:cubicBezTo>
                  <a:pt x="1" y="535"/>
                  <a:pt x="134" y="668"/>
                  <a:pt x="301" y="668"/>
                </a:cubicBezTo>
                <a:lnTo>
                  <a:pt x="2636" y="668"/>
                </a:lnTo>
                <a:cubicBezTo>
                  <a:pt x="2803" y="668"/>
                  <a:pt x="2969" y="501"/>
                  <a:pt x="2969" y="334"/>
                </a:cubicBezTo>
                <a:cubicBezTo>
                  <a:pt x="2969" y="168"/>
                  <a:pt x="2803" y="1"/>
                  <a:pt x="2636" y="1"/>
                </a:cubicBezTo>
                <a:close/>
              </a:path>
            </a:pathLst>
          </a:custGeom>
          <a:solidFill>
            <a:srgbClr val="12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25"/>
          <p:cNvSpPr/>
          <p:nvPr/>
        </p:nvSpPr>
        <p:spPr>
          <a:xfrm>
            <a:off x="7803166" y="1865759"/>
            <a:ext cx="656863" cy="16650"/>
          </a:xfrm>
          <a:custGeom>
            <a:rect b="b" l="l" r="r" t="t"/>
            <a:pathLst>
              <a:path extrusionOk="0" h="635" w="25052">
                <a:moveTo>
                  <a:pt x="301" y="0"/>
                </a:moveTo>
                <a:cubicBezTo>
                  <a:pt x="134" y="0"/>
                  <a:pt x="1" y="134"/>
                  <a:pt x="1" y="334"/>
                </a:cubicBezTo>
                <a:cubicBezTo>
                  <a:pt x="1" y="501"/>
                  <a:pt x="134" y="634"/>
                  <a:pt x="301" y="634"/>
                </a:cubicBezTo>
                <a:lnTo>
                  <a:pt x="24718" y="634"/>
                </a:lnTo>
                <a:cubicBezTo>
                  <a:pt x="24885" y="634"/>
                  <a:pt x="25052" y="501"/>
                  <a:pt x="25018" y="334"/>
                </a:cubicBezTo>
                <a:cubicBezTo>
                  <a:pt x="25018" y="134"/>
                  <a:pt x="24885" y="0"/>
                  <a:pt x="2471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25"/>
          <p:cNvSpPr/>
          <p:nvPr/>
        </p:nvSpPr>
        <p:spPr>
          <a:xfrm>
            <a:off x="7710453" y="1810645"/>
            <a:ext cx="39382" cy="17515"/>
          </a:xfrm>
          <a:custGeom>
            <a:rect b="b" l="l" r="r" t="t"/>
            <a:pathLst>
              <a:path extrusionOk="0" h="668" w="1502">
                <a:moveTo>
                  <a:pt x="334" y="1"/>
                </a:moveTo>
                <a:cubicBezTo>
                  <a:pt x="134" y="1"/>
                  <a:pt x="1" y="168"/>
                  <a:pt x="1" y="334"/>
                </a:cubicBezTo>
                <a:cubicBezTo>
                  <a:pt x="1" y="535"/>
                  <a:pt x="134" y="668"/>
                  <a:pt x="334" y="668"/>
                </a:cubicBezTo>
                <a:lnTo>
                  <a:pt x="1168" y="668"/>
                </a:lnTo>
                <a:cubicBezTo>
                  <a:pt x="1335" y="668"/>
                  <a:pt x="1502" y="501"/>
                  <a:pt x="1468" y="334"/>
                </a:cubicBezTo>
                <a:cubicBezTo>
                  <a:pt x="1468" y="168"/>
                  <a:pt x="1335" y="1"/>
                  <a:pt x="1168" y="1"/>
                </a:cubicBezTo>
                <a:close/>
              </a:path>
            </a:pathLst>
          </a:custGeom>
          <a:solidFill>
            <a:srgbClr val="12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25"/>
          <p:cNvSpPr/>
          <p:nvPr/>
        </p:nvSpPr>
        <p:spPr>
          <a:xfrm>
            <a:off x="7710453" y="1865759"/>
            <a:ext cx="39382" cy="16650"/>
          </a:xfrm>
          <a:custGeom>
            <a:rect b="b" l="l" r="r" t="t"/>
            <a:pathLst>
              <a:path extrusionOk="0" h="635" w="1502">
                <a:moveTo>
                  <a:pt x="334" y="0"/>
                </a:moveTo>
                <a:cubicBezTo>
                  <a:pt x="134" y="0"/>
                  <a:pt x="1" y="134"/>
                  <a:pt x="1" y="334"/>
                </a:cubicBezTo>
                <a:cubicBezTo>
                  <a:pt x="1" y="501"/>
                  <a:pt x="134" y="634"/>
                  <a:pt x="334" y="634"/>
                </a:cubicBezTo>
                <a:lnTo>
                  <a:pt x="1168" y="634"/>
                </a:lnTo>
                <a:cubicBezTo>
                  <a:pt x="1335" y="634"/>
                  <a:pt x="1502" y="501"/>
                  <a:pt x="1468" y="334"/>
                </a:cubicBezTo>
                <a:cubicBezTo>
                  <a:pt x="1468" y="134"/>
                  <a:pt x="1335" y="0"/>
                  <a:pt x="1168" y="0"/>
                </a:cubicBezTo>
                <a:close/>
              </a:path>
            </a:pathLst>
          </a:custGeom>
          <a:solidFill>
            <a:srgbClr val="12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25"/>
          <p:cNvSpPr/>
          <p:nvPr/>
        </p:nvSpPr>
        <p:spPr>
          <a:xfrm>
            <a:off x="7710453" y="1919982"/>
            <a:ext cx="39382" cy="17515"/>
          </a:xfrm>
          <a:custGeom>
            <a:rect b="b" l="l" r="r" t="t"/>
            <a:pathLst>
              <a:path extrusionOk="0" h="668" w="1502">
                <a:moveTo>
                  <a:pt x="334" y="1"/>
                </a:moveTo>
                <a:cubicBezTo>
                  <a:pt x="134" y="1"/>
                  <a:pt x="1" y="167"/>
                  <a:pt x="1" y="334"/>
                </a:cubicBezTo>
                <a:cubicBezTo>
                  <a:pt x="1" y="501"/>
                  <a:pt x="134" y="668"/>
                  <a:pt x="334" y="668"/>
                </a:cubicBezTo>
                <a:lnTo>
                  <a:pt x="1168" y="668"/>
                </a:lnTo>
                <a:cubicBezTo>
                  <a:pt x="1335" y="668"/>
                  <a:pt x="1502" y="501"/>
                  <a:pt x="1468" y="334"/>
                </a:cubicBezTo>
                <a:cubicBezTo>
                  <a:pt x="1468" y="167"/>
                  <a:pt x="1335" y="1"/>
                  <a:pt x="1168" y="1"/>
                </a:cubicBezTo>
                <a:close/>
              </a:path>
            </a:pathLst>
          </a:custGeom>
          <a:solidFill>
            <a:srgbClr val="12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25"/>
          <p:cNvSpPr/>
          <p:nvPr/>
        </p:nvSpPr>
        <p:spPr>
          <a:xfrm>
            <a:off x="7710453" y="1975097"/>
            <a:ext cx="39382" cy="16623"/>
          </a:xfrm>
          <a:custGeom>
            <a:rect b="b" l="l" r="r" t="t"/>
            <a:pathLst>
              <a:path extrusionOk="0" h="634" w="1502">
                <a:moveTo>
                  <a:pt x="334" y="0"/>
                </a:moveTo>
                <a:cubicBezTo>
                  <a:pt x="134" y="0"/>
                  <a:pt x="1" y="133"/>
                  <a:pt x="1" y="300"/>
                </a:cubicBezTo>
                <a:cubicBezTo>
                  <a:pt x="1" y="500"/>
                  <a:pt x="134" y="634"/>
                  <a:pt x="334" y="634"/>
                </a:cubicBezTo>
                <a:lnTo>
                  <a:pt x="1168" y="634"/>
                </a:lnTo>
                <a:cubicBezTo>
                  <a:pt x="1335" y="634"/>
                  <a:pt x="1502" y="500"/>
                  <a:pt x="1468" y="300"/>
                </a:cubicBezTo>
                <a:cubicBezTo>
                  <a:pt x="1468" y="133"/>
                  <a:pt x="1335" y="0"/>
                  <a:pt x="1168" y="0"/>
                </a:cubicBezTo>
                <a:close/>
              </a:path>
            </a:pathLst>
          </a:custGeom>
          <a:solidFill>
            <a:srgbClr val="12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25"/>
          <p:cNvSpPr/>
          <p:nvPr/>
        </p:nvSpPr>
        <p:spPr>
          <a:xfrm>
            <a:off x="8500249" y="1865759"/>
            <a:ext cx="96227" cy="16650"/>
          </a:xfrm>
          <a:custGeom>
            <a:rect b="b" l="l" r="r" t="t"/>
            <a:pathLst>
              <a:path extrusionOk="0" h="635" w="3670">
                <a:moveTo>
                  <a:pt x="300" y="0"/>
                </a:moveTo>
                <a:cubicBezTo>
                  <a:pt x="134" y="0"/>
                  <a:pt x="0" y="134"/>
                  <a:pt x="0" y="334"/>
                </a:cubicBezTo>
                <a:cubicBezTo>
                  <a:pt x="0" y="501"/>
                  <a:pt x="134" y="634"/>
                  <a:pt x="300" y="634"/>
                </a:cubicBezTo>
                <a:lnTo>
                  <a:pt x="3336" y="634"/>
                </a:lnTo>
                <a:cubicBezTo>
                  <a:pt x="3503" y="634"/>
                  <a:pt x="3670" y="501"/>
                  <a:pt x="3670" y="334"/>
                </a:cubicBezTo>
                <a:cubicBezTo>
                  <a:pt x="3670" y="134"/>
                  <a:pt x="3536" y="0"/>
                  <a:pt x="333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25"/>
          <p:cNvSpPr/>
          <p:nvPr/>
        </p:nvSpPr>
        <p:spPr>
          <a:xfrm>
            <a:off x="7800544" y="1919982"/>
            <a:ext cx="277276" cy="17515"/>
          </a:xfrm>
          <a:custGeom>
            <a:rect b="b" l="l" r="r" t="t"/>
            <a:pathLst>
              <a:path extrusionOk="0" h="668" w="10575">
                <a:moveTo>
                  <a:pt x="334" y="1"/>
                </a:moveTo>
                <a:cubicBezTo>
                  <a:pt x="134" y="1"/>
                  <a:pt x="1" y="167"/>
                  <a:pt x="1" y="334"/>
                </a:cubicBezTo>
                <a:cubicBezTo>
                  <a:pt x="1" y="501"/>
                  <a:pt x="134" y="668"/>
                  <a:pt x="334" y="668"/>
                </a:cubicBezTo>
                <a:lnTo>
                  <a:pt x="10275" y="668"/>
                </a:lnTo>
                <a:cubicBezTo>
                  <a:pt x="10441" y="668"/>
                  <a:pt x="10575" y="501"/>
                  <a:pt x="10575" y="334"/>
                </a:cubicBezTo>
                <a:cubicBezTo>
                  <a:pt x="10575" y="167"/>
                  <a:pt x="10441" y="1"/>
                  <a:pt x="1027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25"/>
          <p:cNvSpPr/>
          <p:nvPr/>
        </p:nvSpPr>
        <p:spPr>
          <a:xfrm>
            <a:off x="8164398" y="2087921"/>
            <a:ext cx="314011" cy="17515"/>
          </a:xfrm>
          <a:custGeom>
            <a:rect b="b" l="l" r="r" t="t"/>
            <a:pathLst>
              <a:path extrusionOk="0" h="668" w="11976">
                <a:moveTo>
                  <a:pt x="300" y="0"/>
                </a:moveTo>
                <a:cubicBezTo>
                  <a:pt x="134" y="0"/>
                  <a:pt x="0" y="134"/>
                  <a:pt x="0" y="334"/>
                </a:cubicBezTo>
                <a:cubicBezTo>
                  <a:pt x="0" y="500"/>
                  <a:pt x="134" y="667"/>
                  <a:pt x="300" y="667"/>
                </a:cubicBezTo>
                <a:lnTo>
                  <a:pt x="11642" y="667"/>
                </a:lnTo>
                <a:cubicBezTo>
                  <a:pt x="11842" y="667"/>
                  <a:pt x="11975" y="500"/>
                  <a:pt x="11975" y="334"/>
                </a:cubicBezTo>
                <a:cubicBezTo>
                  <a:pt x="11975" y="134"/>
                  <a:pt x="11842" y="0"/>
                  <a:pt x="1164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25"/>
          <p:cNvSpPr/>
          <p:nvPr/>
        </p:nvSpPr>
        <p:spPr>
          <a:xfrm>
            <a:off x="8245732" y="2031941"/>
            <a:ext cx="232676" cy="17515"/>
          </a:xfrm>
          <a:custGeom>
            <a:rect b="b" l="l" r="r" t="t"/>
            <a:pathLst>
              <a:path extrusionOk="0" h="668" w="8874">
                <a:moveTo>
                  <a:pt x="334" y="0"/>
                </a:moveTo>
                <a:cubicBezTo>
                  <a:pt x="134" y="0"/>
                  <a:pt x="0" y="134"/>
                  <a:pt x="0" y="334"/>
                </a:cubicBezTo>
                <a:cubicBezTo>
                  <a:pt x="0" y="501"/>
                  <a:pt x="134" y="667"/>
                  <a:pt x="334" y="667"/>
                </a:cubicBezTo>
                <a:lnTo>
                  <a:pt x="8540" y="667"/>
                </a:lnTo>
                <a:cubicBezTo>
                  <a:pt x="8740" y="667"/>
                  <a:pt x="8873" y="501"/>
                  <a:pt x="8873" y="334"/>
                </a:cubicBezTo>
                <a:cubicBezTo>
                  <a:pt x="8873" y="134"/>
                  <a:pt x="8740" y="0"/>
                  <a:pt x="854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25"/>
          <p:cNvSpPr/>
          <p:nvPr/>
        </p:nvSpPr>
        <p:spPr>
          <a:xfrm>
            <a:off x="8376045" y="1975097"/>
            <a:ext cx="102363" cy="16623"/>
          </a:xfrm>
          <a:custGeom>
            <a:rect b="b" l="l" r="r" t="t"/>
            <a:pathLst>
              <a:path extrusionOk="0" h="634" w="3904">
                <a:moveTo>
                  <a:pt x="301" y="0"/>
                </a:moveTo>
                <a:cubicBezTo>
                  <a:pt x="134" y="0"/>
                  <a:pt x="1" y="133"/>
                  <a:pt x="1" y="300"/>
                </a:cubicBezTo>
                <a:cubicBezTo>
                  <a:pt x="1" y="500"/>
                  <a:pt x="134" y="634"/>
                  <a:pt x="301" y="634"/>
                </a:cubicBezTo>
                <a:lnTo>
                  <a:pt x="3570" y="634"/>
                </a:lnTo>
                <a:cubicBezTo>
                  <a:pt x="3770" y="634"/>
                  <a:pt x="3903" y="500"/>
                  <a:pt x="3903" y="300"/>
                </a:cubicBezTo>
                <a:cubicBezTo>
                  <a:pt x="3903" y="133"/>
                  <a:pt x="3770" y="0"/>
                  <a:pt x="357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25"/>
          <p:cNvSpPr/>
          <p:nvPr/>
        </p:nvSpPr>
        <p:spPr>
          <a:xfrm>
            <a:off x="7710453" y="1612108"/>
            <a:ext cx="328012" cy="16650"/>
          </a:xfrm>
          <a:custGeom>
            <a:rect b="b" l="l" r="r" t="t"/>
            <a:pathLst>
              <a:path extrusionOk="0" h="635" w="12510">
                <a:moveTo>
                  <a:pt x="334" y="1"/>
                </a:moveTo>
                <a:cubicBezTo>
                  <a:pt x="134" y="1"/>
                  <a:pt x="1" y="134"/>
                  <a:pt x="1" y="334"/>
                </a:cubicBezTo>
                <a:cubicBezTo>
                  <a:pt x="1" y="501"/>
                  <a:pt x="134" y="635"/>
                  <a:pt x="334" y="635"/>
                </a:cubicBezTo>
                <a:lnTo>
                  <a:pt x="12176" y="635"/>
                </a:lnTo>
                <a:cubicBezTo>
                  <a:pt x="12376" y="635"/>
                  <a:pt x="12510" y="501"/>
                  <a:pt x="12510" y="334"/>
                </a:cubicBezTo>
                <a:cubicBezTo>
                  <a:pt x="12510" y="134"/>
                  <a:pt x="12376" y="1"/>
                  <a:pt x="1217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25"/>
          <p:cNvSpPr/>
          <p:nvPr/>
        </p:nvSpPr>
        <p:spPr>
          <a:xfrm>
            <a:off x="7710453" y="2220856"/>
            <a:ext cx="530064" cy="17515"/>
          </a:xfrm>
          <a:custGeom>
            <a:rect b="b" l="l" r="r" t="t"/>
            <a:pathLst>
              <a:path extrusionOk="0" h="668" w="20216">
                <a:moveTo>
                  <a:pt x="334" y="0"/>
                </a:moveTo>
                <a:cubicBezTo>
                  <a:pt x="134" y="0"/>
                  <a:pt x="1" y="134"/>
                  <a:pt x="1" y="334"/>
                </a:cubicBezTo>
                <a:cubicBezTo>
                  <a:pt x="1" y="501"/>
                  <a:pt x="134" y="668"/>
                  <a:pt x="334" y="668"/>
                </a:cubicBezTo>
                <a:lnTo>
                  <a:pt x="19882" y="668"/>
                </a:lnTo>
                <a:cubicBezTo>
                  <a:pt x="20048" y="668"/>
                  <a:pt x="20215" y="501"/>
                  <a:pt x="20182" y="334"/>
                </a:cubicBezTo>
                <a:cubicBezTo>
                  <a:pt x="20182" y="134"/>
                  <a:pt x="20048" y="0"/>
                  <a:pt x="1988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25"/>
          <p:cNvSpPr/>
          <p:nvPr/>
        </p:nvSpPr>
        <p:spPr>
          <a:xfrm>
            <a:off x="7710453" y="2288189"/>
            <a:ext cx="530064" cy="17541"/>
          </a:xfrm>
          <a:custGeom>
            <a:rect b="b" l="l" r="r" t="t"/>
            <a:pathLst>
              <a:path extrusionOk="0" h="669" w="20216">
                <a:moveTo>
                  <a:pt x="334" y="1"/>
                </a:moveTo>
                <a:cubicBezTo>
                  <a:pt x="134" y="1"/>
                  <a:pt x="1" y="134"/>
                  <a:pt x="1" y="334"/>
                </a:cubicBezTo>
                <a:cubicBezTo>
                  <a:pt x="1" y="501"/>
                  <a:pt x="134" y="668"/>
                  <a:pt x="334" y="668"/>
                </a:cubicBezTo>
                <a:lnTo>
                  <a:pt x="19882" y="668"/>
                </a:lnTo>
                <a:cubicBezTo>
                  <a:pt x="20048" y="668"/>
                  <a:pt x="20215" y="501"/>
                  <a:pt x="20182" y="334"/>
                </a:cubicBezTo>
                <a:cubicBezTo>
                  <a:pt x="20182" y="134"/>
                  <a:pt x="20048" y="1"/>
                  <a:pt x="1988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25"/>
          <p:cNvSpPr/>
          <p:nvPr/>
        </p:nvSpPr>
        <p:spPr>
          <a:xfrm>
            <a:off x="7710453" y="2355548"/>
            <a:ext cx="529172" cy="17515"/>
          </a:xfrm>
          <a:custGeom>
            <a:rect b="b" l="l" r="r" t="t"/>
            <a:pathLst>
              <a:path extrusionOk="0" h="668" w="20182">
                <a:moveTo>
                  <a:pt x="334" y="0"/>
                </a:moveTo>
                <a:cubicBezTo>
                  <a:pt x="134" y="0"/>
                  <a:pt x="1" y="167"/>
                  <a:pt x="1" y="334"/>
                </a:cubicBezTo>
                <a:cubicBezTo>
                  <a:pt x="1" y="501"/>
                  <a:pt x="134" y="668"/>
                  <a:pt x="334" y="668"/>
                </a:cubicBezTo>
                <a:lnTo>
                  <a:pt x="19882" y="668"/>
                </a:lnTo>
                <a:cubicBezTo>
                  <a:pt x="20048" y="668"/>
                  <a:pt x="20182" y="501"/>
                  <a:pt x="20182" y="334"/>
                </a:cubicBezTo>
                <a:cubicBezTo>
                  <a:pt x="20182" y="167"/>
                  <a:pt x="20048" y="0"/>
                  <a:pt x="1988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25"/>
          <p:cNvSpPr/>
          <p:nvPr/>
        </p:nvSpPr>
        <p:spPr>
          <a:xfrm>
            <a:off x="7710453" y="2757866"/>
            <a:ext cx="529172" cy="16650"/>
          </a:xfrm>
          <a:custGeom>
            <a:rect b="b" l="l" r="r" t="t"/>
            <a:pathLst>
              <a:path extrusionOk="0" h="635" w="20182">
                <a:moveTo>
                  <a:pt x="334" y="1"/>
                </a:moveTo>
                <a:cubicBezTo>
                  <a:pt x="134" y="1"/>
                  <a:pt x="1" y="134"/>
                  <a:pt x="1" y="334"/>
                </a:cubicBezTo>
                <a:cubicBezTo>
                  <a:pt x="1" y="501"/>
                  <a:pt x="134" y="635"/>
                  <a:pt x="334" y="635"/>
                </a:cubicBezTo>
                <a:lnTo>
                  <a:pt x="19882" y="635"/>
                </a:lnTo>
                <a:cubicBezTo>
                  <a:pt x="20048" y="635"/>
                  <a:pt x="20182" y="501"/>
                  <a:pt x="20182" y="334"/>
                </a:cubicBezTo>
                <a:cubicBezTo>
                  <a:pt x="20182" y="134"/>
                  <a:pt x="20048" y="1"/>
                  <a:pt x="1988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25"/>
          <p:cNvSpPr/>
          <p:nvPr/>
        </p:nvSpPr>
        <p:spPr>
          <a:xfrm>
            <a:off x="8192375" y="2143009"/>
            <a:ext cx="157451" cy="16650"/>
          </a:xfrm>
          <a:custGeom>
            <a:rect b="b" l="l" r="r" t="t"/>
            <a:pathLst>
              <a:path extrusionOk="0" h="635" w="6005">
                <a:moveTo>
                  <a:pt x="334" y="1"/>
                </a:moveTo>
                <a:cubicBezTo>
                  <a:pt x="167" y="1"/>
                  <a:pt x="1" y="134"/>
                  <a:pt x="1" y="334"/>
                </a:cubicBezTo>
                <a:cubicBezTo>
                  <a:pt x="1" y="501"/>
                  <a:pt x="167" y="634"/>
                  <a:pt x="334" y="634"/>
                </a:cubicBezTo>
                <a:lnTo>
                  <a:pt x="5671" y="634"/>
                </a:lnTo>
                <a:cubicBezTo>
                  <a:pt x="5838" y="634"/>
                  <a:pt x="6005" y="501"/>
                  <a:pt x="6005" y="334"/>
                </a:cubicBezTo>
                <a:cubicBezTo>
                  <a:pt x="6005" y="134"/>
                  <a:pt x="5838" y="1"/>
                  <a:pt x="5671" y="1"/>
                </a:cubicBezTo>
                <a:close/>
              </a:path>
            </a:pathLst>
          </a:custGeom>
          <a:solidFill>
            <a:srgbClr val="12D7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25"/>
          <p:cNvSpPr/>
          <p:nvPr/>
        </p:nvSpPr>
        <p:spPr>
          <a:xfrm>
            <a:off x="8401400" y="2143009"/>
            <a:ext cx="209944" cy="16650"/>
          </a:xfrm>
          <a:custGeom>
            <a:rect b="b" l="l" r="r" t="t"/>
            <a:pathLst>
              <a:path extrusionOk="0" h="635" w="8007">
                <a:moveTo>
                  <a:pt x="334" y="1"/>
                </a:moveTo>
                <a:cubicBezTo>
                  <a:pt x="134" y="1"/>
                  <a:pt x="1" y="134"/>
                  <a:pt x="1" y="334"/>
                </a:cubicBezTo>
                <a:cubicBezTo>
                  <a:pt x="1" y="501"/>
                  <a:pt x="134" y="634"/>
                  <a:pt x="334" y="634"/>
                </a:cubicBezTo>
                <a:lnTo>
                  <a:pt x="7673" y="634"/>
                </a:lnTo>
                <a:cubicBezTo>
                  <a:pt x="7873" y="634"/>
                  <a:pt x="8007" y="501"/>
                  <a:pt x="8007" y="334"/>
                </a:cubicBezTo>
                <a:cubicBezTo>
                  <a:pt x="8007" y="134"/>
                  <a:pt x="7873" y="1"/>
                  <a:pt x="7673" y="1"/>
                </a:cubicBezTo>
                <a:close/>
              </a:path>
            </a:pathLst>
          </a:custGeom>
          <a:solidFill>
            <a:srgbClr val="12D7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25"/>
          <p:cNvSpPr/>
          <p:nvPr/>
        </p:nvSpPr>
        <p:spPr>
          <a:xfrm>
            <a:off x="8401400" y="2220856"/>
            <a:ext cx="209944" cy="17515"/>
          </a:xfrm>
          <a:custGeom>
            <a:rect b="b" l="l" r="r" t="t"/>
            <a:pathLst>
              <a:path extrusionOk="0" h="668" w="8007">
                <a:moveTo>
                  <a:pt x="334" y="0"/>
                </a:moveTo>
                <a:cubicBezTo>
                  <a:pt x="134" y="0"/>
                  <a:pt x="1" y="134"/>
                  <a:pt x="1" y="334"/>
                </a:cubicBezTo>
                <a:cubicBezTo>
                  <a:pt x="1" y="501"/>
                  <a:pt x="134" y="668"/>
                  <a:pt x="334" y="668"/>
                </a:cubicBezTo>
                <a:lnTo>
                  <a:pt x="7673" y="668"/>
                </a:lnTo>
                <a:cubicBezTo>
                  <a:pt x="7873" y="668"/>
                  <a:pt x="8007" y="501"/>
                  <a:pt x="8007" y="334"/>
                </a:cubicBezTo>
                <a:cubicBezTo>
                  <a:pt x="8007" y="134"/>
                  <a:pt x="7873" y="0"/>
                  <a:pt x="7673" y="0"/>
                </a:cubicBezTo>
                <a:close/>
              </a:path>
            </a:pathLst>
          </a:custGeom>
          <a:solidFill>
            <a:srgbClr val="12D7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25"/>
          <p:cNvSpPr/>
          <p:nvPr/>
        </p:nvSpPr>
        <p:spPr>
          <a:xfrm>
            <a:off x="7710453" y="2860202"/>
            <a:ext cx="80495" cy="16650"/>
          </a:xfrm>
          <a:custGeom>
            <a:rect b="b" l="l" r="r" t="t"/>
            <a:pathLst>
              <a:path extrusionOk="0" h="635" w="3070">
                <a:moveTo>
                  <a:pt x="334" y="1"/>
                </a:moveTo>
                <a:cubicBezTo>
                  <a:pt x="134" y="1"/>
                  <a:pt x="1" y="134"/>
                  <a:pt x="1" y="301"/>
                </a:cubicBezTo>
                <a:cubicBezTo>
                  <a:pt x="1" y="501"/>
                  <a:pt x="134" y="634"/>
                  <a:pt x="334" y="634"/>
                </a:cubicBezTo>
                <a:lnTo>
                  <a:pt x="2736" y="634"/>
                </a:lnTo>
                <a:cubicBezTo>
                  <a:pt x="2903" y="634"/>
                  <a:pt x="3070" y="501"/>
                  <a:pt x="3070" y="301"/>
                </a:cubicBezTo>
                <a:cubicBezTo>
                  <a:pt x="3070" y="134"/>
                  <a:pt x="2903" y="1"/>
                  <a:pt x="2736" y="1"/>
                </a:cubicBezTo>
                <a:close/>
              </a:path>
            </a:pathLst>
          </a:custGeom>
          <a:solidFill>
            <a:srgbClr val="12D7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25"/>
          <p:cNvSpPr/>
          <p:nvPr/>
        </p:nvSpPr>
        <p:spPr>
          <a:xfrm>
            <a:off x="7710453" y="2910938"/>
            <a:ext cx="80495" cy="17515"/>
          </a:xfrm>
          <a:custGeom>
            <a:rect b="b" l="l" r="r" t="t"/>
            <a:pathLst>
              <a:path extrusionOk="0" h="668" w="3070">
                <a:moveTo>
                  <a:pt x="334" y="0"/>
                </a:moveTo>
                <a:cubicBezTo>
                  <a:pt x="134" y="0"/>
                  <a:pt x="1" y="167"/>
                  <a:pt x="1" y="334"/>
                </a:cubicBezTo>
                <a:cubicBezTo>
                  <a:pt x="1" y="501"/>
                  <a:pt x="134" y="667"/>
                  <a:pt x="334" y="667"/>
                </a:cubicBezTo>
                <a:lnTo>
                  <a:pt x="2736" y="667"/>
                </a:lnTo>
                <a:cubicBezTo>
                  <a:pt x="2903" y="667"/>
                  <a:pt x="3070" y="501"/>
                  <a:pt x="3070" y="334"/>
                </a:cubicBezTo>
                <a:cubicBezTo>
                  <a:pt x="3070" y="167"/>
                  <a:pt x="2903" y="0"/>
                  <a:pt x="2736" y="0"/>
                </a:cubicBezTo>
                <a:close/>
              </a:path>
            </a:pathLst>
          </a:custGeom>
          <a:solidFill>
            <a:srgbClr val="12D7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25"/>
          <p:cNvSpPr/>
          <p:nvPr/>
        </p:nvSpPr>
        <p:spPr>
          <a:xfrm>
            <a:off x="7811924" y="2910938"/>
            <a:ext cx="492438" cy="17515"/>
          </a:xfrm>
          <a:custGeom>
            <a:rect b="b" l="l" r="r" t="t"/>
            <a:pathLst>
              <a:path extrusionOk="0" h="668" w="18781">
                <a:moveTo>
                  <a:pt x="300" y="0"/>
                </a:moveTo>
                <a:cubicBezTo>
                  <a:pt x="134" y="0"/>
                  <a:pt x="0" y="167"/>
                  <a:pt x="0" y="334"/>
                </a:cubicBezTo>
                <a:cubicBezTo>
                  <a:pt x="0" y="501"/>
                  <a:pt x="134" y="667"/>
                  <a:pt x="300" y="667"/>
                </a:cubicBezTo>
                <a:lnTo>
                  <a:pt x="18447" y="667"/>
                </a:lnTo>
                <a:cubicBezTo>
                  <a:pt x="18647" y="667"/>
                  <a:pt x="18780" y="501"/>
                  <a:pt x="18780" y="334"/>
                </a:cubicBezTo>
                <a:cubicBezTo>
                  <a:pt x="18780" y="167"/>
                  <a:pt x="18647" y="0"/>
                  <a:pt x="18447" y="0"/>
                </a:cubicBezTo>
                <a:close/>
              </a:path>
            </a:pathLst>
          </a:custGeom>
          <a:solidFill>
            <a:srgbClr val="12D7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25"/>
          <p:cNvSpPr/>
          <p:nvPr/>
        </p:nvSpPr>
        <p:spPr>
          <a:xfrm>
            <a:off x="7834656" y="2860202"/>
            <a:ext cx="79604" cy="16650"/>
          </a:xfrm>
          <a:custGeom>
            <a:rect b="b" l="l" r="r" t="t"/>
            <a:pathLst>
              <a:path extrusionOk="0" h="635" w="3036">
                <a:moveTo>
                  <a:pt x="301" y="1"/>
                </a:moveTo>
                <a:cubicBezTo>
                  <a:pt x="134" y="1"/>
                  <a:pt x="0" y="134"/>
                  <a:pt x="0" y="301"/>
                </a:cubicBezTo>
                <a:cubicBezTo>
                  <a:pt x="0" y="501"/>
                  <a:pt x="134" y="634"/>
                  <a:pt x="301" y="634"/>
                </a:cubicBezTo>
                <a:lnTo>
                  <a:pt x="2736" y="634"/>
                </a:lnTo>
                <a:cubicBezTo>
                  <a:pt x="2903" y="634"/>
                  <a:pt x="3036" y="501"/>
                  <a:pt x="3036" y="301"/>
                </a:cubicBezTo>
                <a:cubicBezTo>
                  <a:pt x="3036" y="134"/>
                  <a:pt x="2903" y="1"/>
                  <a:pt x="2736" y="1"/>
                </a:cubicBezTo>
                <a:close/>
              </a:path>
            </a:pathLst>
          </a:custGeom>
          <a:solidFill>
            <a:srgbClr val="12D7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25"/>
          <p:cNvSpPr/>
          <p:nvPr/>
        </p:nvSpPr>
        <p:spPr>
          <a:xfrm>
            <a:off x="7957969" y="2860202"/>
            <a:ext cx="80495" cy="16650"/>
          </a:xfrm>
          <a:custGeom>
            <a:rect b="b" l="l" r="r" t="t"/>
            <a:pathLst>
              <a:path extrusionOk="0" h="635" w="3070">
                <a:moveTo>
                  <a:pt x="334" y="1"/>
                </a:moveTo>
                <a:cubicBezTo>
                  <a:pt x="168" y="1"/>
                  <a:pt x="1" y="134"/>
                  <a:pt x="1" y="301"/>
                </a:cubicBezTo>
                <a:cubicBezTo>
                  <a:pt x="1" y="501"/>
                  <a:pt x="168" y="634"/>
                  <a:pt x="334" y="634"/>
                </a:cubicBezTo>
                <a:lnTo>
                  <a:pt x="2736" y="634"/>
                </a:lnTo>
                <a:cubicBezTo>
                  <a:pt x="2936" y="634"/>
                  <a:pt x="3070" y="501"/>
                  <a:pt x="3070" y="301"/>
                </a:cubicBezTo>
                <a:cubicBezTo>
                  <a:pt x="3070" y="134"/>
                  <a:pt x="2936" y="1"/>
                  <a:pt x="2736" y="1"/>
                </a:cubicBezTo>
                <a:close/>
              </a:path>
            </a:pathLst>
          </a:custGeom>
          <a:solidFill>
            <a:srgbClr val="12D7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25"/>
          <p:cNvSpPr/>
          <p:nvPr/>
        </p:nvSpPr>
        <p:spPr>
          <a:xfrm>
            <a:off x="8082172" y="2860202"/>
            <a:ext cx="79630" cy="16650"/>
          </a:xfrm>
          <a:custGeom>
            <a:rect b="b" l="l" r="r" t="t"/>
            <a:pathLst>
              <a:path extrusionOk="0" h="635" w="3037">
                <a:moveTo>
                  <a:pt x="334" y="1"/>
                </a:moveTo>
                <a:cubicBezTo>
                  <a:pt x="134" y="1"/>
                  <a:pt x="1" y="134"/>
                  <a:pt x="1" y="301"/>
                </a:cubicBezTo>
                <a:cubicBezTo>
                  <a:pt x="1" y="501"/>
                  <a:pt x="134" y="634"/>
                  <a:pt x="334" y="634"/>
                </a:cubicBezTo>
                <a:lnTo>
                  <a:pt x="2736" y="634"/>
                </a:lnTo>
                <a:cubicBezTo>
                  <a:pt x="2903" y="634"/>
                  <a:pt x="3036" y="501"/>
                  <a:pt x="3036" y="301"/>
                </a:cubicBezTo>
                <a:cubicBezTo>
                  <a:pt x="3036" y="134"/>
                  <a:pt x="2903" y="1"/>
                  <a:pt x="2736" y="1"/>
                </a:cubicBezTo>
                <a:close/>
              </a:path>
            </a:pathLst>
          </a:custGeom>
          <a:solidFill>
            <a:srgbClr val="12D7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25"/>
          <p:cNvSpPr/>
          <p:nvPr/>
        </p:nvSpPr>
        <p:spPr>
          <a:xfrm>
            <a:off x="8206376" y="2860202"/>
            <a:ext cx="79604" cy="16650"/>
          </a:xfrm>
          <a:custGeom>
            <a:rect b="b" l="l" r="r" t="t"/>
            <a:pathLst>
              <a:path extrusionOk="0" h="635" w="3036">
                <a:moveTo>
                  <a:pt x="300" y="1"/>
                </a:moveTo>
                <a:cubicBezTo>
                  <a:pt x="134" y="1"/>
                  <a:pt x="0" y="134"/>
                  <a:pt x="0" y="301"/>
                </a:cubicBezTo>
                <a:cubicBezTo>
                  <a:pt x="0" y="501"/>
                  <a:pt x="134" y="634"/>
                  <a:pt x="300" y="634"/>
                </a:cubicBezTo>
                <a:lnTo>
                  <a:pt x="2702" y="634"/>
                </a:lnTo>
                <a:cubicBezTo>
                  <a:pt x="2902" y="634"/>
                  <a:pt x="3036" y="501"/>
                  <a:pt x="3036" y="301"/>
                </a:cubicBezTo>
                <a:cubicBezTo>
                  <a:pt x="3036" y="134"/>
                  <a:pt x="2902" y="1"/>
                  <a:pt x="2702" y="1"/>
                </a:cubicBezTo>
                <a:close/>
              </a:path>
            </a:pathLst>
          </a:custGeom>
          <a:solidFill>
            <a:srgbClr val="12D7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25"/>
          <p:cNvSpPr/>
          <p:nvPr/>
        </p:nvSpPr>
        <p:spPr>
          <a:xfrm>
            <a:off x="8329688" y="2860202"/>
            <a:ext cx="80495" cy="16650"/>
          </a:xfrm>
          <a:custGeom>
            <a:rect b="b" l="l" r="r" t="t"/>
            <a:pathLst>
              <a:path extrusionOk="0" h="635" w="3070">
                <a:moveTo>
                  <a:pt x="334" y="1"/>
                </a:moveTo>
                <a:cubicBezTo>
                  <a:pt x="134" y="1"/>
                  <a:pt x="1" y="134"/>
                  <a:pt x="1" y="301"/>
                </a:cubicBezTo>
                <a:cubicBezTo>
                  <a:pt x="1" y="501"/>
                  <a:pt x="134" y="634"/>
                  <a:pt x="334" y="634"/>
                </a:cubicBezTo>
                <a:lnTo>
                  <a:pt x="2736" y="634"/>
                </a:lnTo>
                <a:cubicBezTo>
                  <a:pt x="2903" y="634"/>
                  <a:pt x="3069" y="501"/>
                  <a:pt x="3069" y="301"/>
                </a:cubicBezTo>
                <a:cubicBezTo>
                  <a:pt x="3069" y="134"/>
                  <a:pt x="2903" y="1"/>
                  <a:pt x="2736" y="1"/>
                </a:cubicBezTo>
                <a:close/>
              </a:path>
            </a:pathLst>
          </a:custGeom>
          <a:solidFill>
            <a:srgbClr val="12D7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25"/>
          <p:cNvSpPr/>
          <p:nvPr/>
        </p:nvSpPr>
        <p:spPr>
          <a:xfrm>
            <a:off x="8453892" y="2860202"/>
            <a:ext cx="54249" cy="16650"/>
          </a:xfrm>
          <a:custGeom>
            <a:rect b="b" l="l" r="r" t="t"/>
            <a:pathLst>
              <a:path extrusionOk="0" h="635" w="2069">
                <a:moveTo>
                  <a:pt x="301" y="1"/>
                </a:moveTo>
                <a:cubicBezTo>
                  <a:pt x="134" y="1"/>
                  <a:pt x="0" y="134"/>
                  <a:pt x="0" y="301"/>
                </a:cubicBezTo>
                <a:cubicBezTo>
                  <a:pt x="0" y="501"/>
                  <a:pt x="134" y="634"/>
                  <a:pt x="301" y="634"/>
                </a:cubicBezTo>
                <a:lnTo>
                  <a:pt x="1768" y="634"/>
                </a:lnTo>
                <a:cubicBezTo>
                  <a:pt x="1935" y="634"/>
                  <a:pt x="2068" y="501"/>
                  <a:pt x="2068" y="301"/>
                </a:cubicBezTo>
                <a:cubicBezTo>
                  <a:pt x="2068" y="134"/>
                  <a:pt x="1935" y="1"/>
                  <a:pt x="1768" y="1"/>
                </a:cubicBezTo>
                <a:close/>
              </a:path>
            </a:pathLst>
          </a:custGeom>
          <a:solidFill>
            <a:srgbClr val="12D7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25"/>
          <p:cNvSpPr/>
          <p:nvPr/>
        </p:nvSpPr>
        <p:spPr>
          <a:xfrm>
            <a:off x="8287710" y="826690"/>
            <a:ext cx="856293" cy="784581"/>
          </a:xfrm>
          <a:custGeom>
            <a:rect b="b" l="l" r="r" t="t"/>
            <a:pathLst>
              <a:path extrusionOk="0" h="29923" w="32658">
                <a:moveTo>
                  <a:pt x="1335" y="1"/>
                </a:moveTo>
                <a:cubicBezTo>
                  <a:pt x="601" y="1"/>
                  <a:pt x="0" y="601"/>
                  <a:pt x="0" y="1302"/>
                </a:cubicBezTo>
                <a:lnTo>
                  <a:pt x="0" y="28621"/>
                </a:lnTo>
                <a:cubicBezTo>
                  <a:pt x="0" y="29355"/>
                  <a:pt x="601" y="29922"/>
                  <a:pt x="1335" y="29922"/>
                </a:cubicBezTo>
                <a:lnTo>
                  <a:pt x="31356" y="29922"/>
                </a:lnTo>
                <a:cubicBezTo>
                  <a:pt x="32090" y="29922"/>
                  <a:pt x="32657" y="29355"/>
                  <a:pt x="32657" y="28621"/>
                </a:cubicBezTo>
                <a:lnTo>
                  <a:pt x="32657" y="1302"/>
                </a:lnTo>
                <a:cubicBezTo>
                  <a:pt x="32657" y="601"/>
                  <a:pt x="32090" y="1"/>
                  <a:pt x="31356" y="1"/>
                </a:cubicBezTo>
                <a:close/>
              </a:path>
            </a:pathLst>
          </a:custGeom>
          <a:solidFill>
            <a:srgbClr val="B8BD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25"/>
          <p:cNvSpPr/>
          <p:nvPr/>
        </p:nvSpPr>
        <p:spPr>
          <a:xfrm>
            <a:off x="8287710" y="819716"/>
            <a:ext cx="856293" cy="39382"/>
          </a:xfrm>
          <a:custGeom>
            <a:rect b="b" l="l" r="r" t="t"/>
            <a:pathLst>
              <a:path extrusionOk="0" h="1502" w="32658">
                <a:moveTo>
                  <a:pt x="1268" y="0"/>
                </a:moveTo>
                <a:cubicBezTo>
                  <a:pt x="568" y="0"/>
                  <a:pt x="0" y="567"/>
                  <a:pt x="0" y="1234"/>
                </a:cubicBezTo>
                <a:lnTo>
                  <a:pt x="0" y="1501"/>
                </a:lnTo>
                <a:cubicBezTo>
                  <a:pt x="0" y="834"/>
                  <a:pt x="568" y="267"/>
                  <a:pt x="1268" y="267"/>
                </a:cubicBezTo>
                <a:lnTo>
                  <a:pt x="31423" y="267"/>
                </a:lnTo>
                <a:cubicBezTo>
                  <a:pt x="32123" y="267"/>
                  <a:pt x="32657" y="834"/>
                  <a:pt x="32657" y="1501"/>
                </a:cubicBezTo>
                <a:lnTo>
                  <a:pt x="32657" y="1234"/>
                </a:lnTo>
                <a:cubicBezTo>
                  <a:pt x="32657" y="567"/>
                  <a:pt x="32123" y="0"/>
                  <a:pt x="31423" y="0"/>
                </a:cubicBezTo>
                <a:close/>
              </a:path>
            </a:pathLst>
          </a:custGeom>
          <a:solidFill>
            <a:srgbClr val="00A3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25"/>
          <p:cNvSpPr/>
          <p:nvPr/>
        </p:nvSpPr>
        <p:spPr>
          <a:xfrm>
            <a:off x="8287710" y="826690"/>
            <a:ext cx="856293" cy="120743"/>
          </a:xfrm>
          <a:custGeom>
            <a:rect b="b" l="l" r="r" t="t"/>
            <a:pathLst>
              <a:path extrusionOk="0" h="4605" w="32658">
                <a:moveTo>
                  <a:pt x="1268" y="1"/>
                </a:moveTo>
                <a:cubicBezTo>
                  <a:pt x="568" y="1"/>
                  <a:pt x="0" y="568"/>
                  <a:pt x="0" y="1235"/>
                </a:cubicBezTo>
                <a:lnTo>
                  <a:pt x="0" y="4604"/>
                </a:lnTo>
                <a:lnTo>
                  <a:pt x="32657" y="4604"/>
                </a:lnTo>
                <a:lnTo>
                  <a:pt x="32657" y="1235"/>
                </a:lnTo>
                <a:cubicBezTo>
                  <a:pt x="32657" y="568"/>
                  <a:pt x="32123" y="1"/>
                  <a:pt x="31423" y="1"/>
                </a:cubicBezTo>
                <a:close/>
              </a:path>
            </a:pathLst>
          </a:custGeom>
          <a:solidFill>
            <a:srgbClr val="469A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25"/>
          <p:cNvSpPr/>
          <p:nvPr/>
        </p:nvSpPr>
        <p:spPr>
          <a:xfrm>
            <a:off x="8334932" y="983249"/>
            <a:ext cx="765336" cy="588665"/>
          </a:xfrm>
          <a:custGeom>
            <a:rect b="b" l="l" r="r" t="t"/>
            <a:pathLst>
              <a:path extrusionOk="0" h="22451" w="29189">
                <a:moveTo>
                  <a:pt x="28188" y="22450"/>
                </a:moveTo>
                <a:lnTo>
                  <a:pt x="1001" y="22450"/>
                </a:lnTo>
                <a:cubicBezTo>
                  <a:pt x="434" y="22450"/>
                  <a:pt x="1" y="22017"/>
                  <a:pt x="1" y="21450"/>
                </a:cubicBezTo>
                <a:lnTo>
                  <a:pt x="1" y="1002"/>
                </a:lnTo>
                <a:cubicBezTo>
                  <a:pt x="1" y="468"/>
                  <a:pt x="434" y="1"/>
                  <a:pt x="1001" y="1"/>
                </a:cubicBezTo>
                <a:lnTo>
                  <a:pt x="28188" y="1"/>
                </a:lnTo>
                <a:cubicBezTo>
                  <a:pt x="28755" y="1"/>
                  <a:pt x="29188" y="468"/>
                  <a:pt x="29188" y="1002"/>
                </a:cubicBezTo>
                <a:lnTo>
                  <a:pt x="29188" y="21450"/>
                </a:lnTo>
                <a:cubicBezTo>
                  <a:pt x="29188" y="22017"/>
                  <a:pt x="28755" y="22450"/>
                  <a:pt x="28188" y="22450"/>
                </a:cubicBezTo>
                <a:close/>
              </a:path>
            </a:pathLst>
          </a:custGeom>
          <a:solidFill>
            <a:srgbClr val="2408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25"/>
          <p:cNvSpPr/>
          <p:nvPr/>
        </p:nvSpPr>
        <p:spPr>
          <a:xfrm>
            <a:off x="8371666" y="1116211"/>
            <a:ext cx="544039" cy="13136"/>
          </a:xfrm>
          <a:custGeom>
            <a:rect b="b" l="l" r="r" t="t"/>
            <a:pathLst>
              <a:path extrusionOk="0" h="501" w="20749">
                <a:moveTo>
                  <a:pt x="234" y="0"/>
                </a:moveTo>
                <a:cubicBezTo>
                  <a:pt x="101" y="0"/>
                  <a:pt x="1" y="134"/>
                  <a:pt x="1" y="267"/>
                </a:cubicBezTo>
                <a:cubicBezTo>
                  <a:pt x="1" y="401"/>
                  <a:pt x="101" y="501"/>
                  <a:pt x="234" y="501"/>
                </a:cubicBezTo>
                <a:lnTo>
                  <a:pt x="20482" y="501"/>
                </a:lnTo>
                <a:cubicBezTo>
                  <a:pt x="20615" y="501"/>
                  <a:pt x="20749" y="401"/>
                  <a:pt x="20716" y="267"/>
                </a:cubicBezTo>
                <a:cubicBezTo>
                  <a:pt x="20716" y="134"/>
                  <a:pt x="20615" y="0"/>
                  <a:pt x="20482" y="0"/>
                </a:cubicBezTo>
                <a:close/>
              </a:path>
            </a:pathLst>
          </a:custGeom>
          <a:solidFill>
            <a:srgbClr val="12D7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25"/>
          <p:cNvSpPr/>
          <p:nvPr/>
        </p:nvSpPr>
        <p:spPr>
          <a:xfrm>
            <a:off x="8948924" y="1116211"/>
            <a:ext cx="52492" cy="13136"/>
          </a:xfrm>
          <a:custGeom>
            <a:rect b="b" l="l" r="r" t="t"/>
            <a:pathLst>
              <a:path extrusionOk="0" h="501" w="2002">
                <a:moveTo>
                  <a:pt x="234" y="0"/>
                </a:moveTo>
                <a:cubicBezTo>
                  <a:pt x="101" y="0"/>
                  <a:pt x="0" y="134"/>
                  <a:pt x="0" y="267"/>
                </a:cubicBezTo>
                <a:cubicBezTo>
                  <a:pt x="0" y="401"/>
                  <a:pt x="101" y="501"/>
                  <a:pt x="234" y="501"/>
                </a:cubicBezTo>
                <a:lnTo>
                  <a:pt x="1735" y="501"/>
                </a:lnTo>
                <a:cubicBezTo>
                  <a:pt x="1868" y="501"/>
                  <a:pt x="2002" y="401"/>
                  <a:pt x="2002" y="267"/>
                </a:cubicBezTo>
                <a:cubicBezTo>
                  <a:pt x="2002" y="134"/>
                  <a:pt x="1868" y="0"/>
                  <a:pt x="1735" y="0"/>
                </a:cubicBezTo>
                <a:close/>
              </a:path>
            </a:pathLst>
          </a:custGeom>
          <a:solidFill>
            <a:srgbClr val="12D7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25"/>
          <p:cNvSpPr/>
          <p:nvPr/>
        </p:nvSpPr>
        <p:spPr>
          <a:xfrm>
            <a:off x="9021527" y="1116211"/>
            <a:ext cx="42004" cy="13136"/>
          </a:xfrm>
          <a:custGeom>
            <a:rect b="b" l="l" r="r" t="t"/>
            <a:pathLst>
              <a:path extrusionOk="0" h="501" w="1602">
                <a:moveTo>
                  <a:pt x="234" y="0"/>
                </a:moveTo>
                <a:cubicBezTo>
                  <a:pt x="100" y="0"/>
                  <a:pt x="0" y="134"/>
                  <a:pt x="0" y="267"/>
                </a:cubicBezTo>
                <a:cubicBezTo>
                  <a:pt x="0" y="401"/>
                  <a:pt x="100" y="501"/>
                  <a:pt x="234" y="501"/>
                </a:cubicBezTo>
                <a:lnTo>
                  <a:pt x="1368" y="501"/>
                </a:lnTo>
                <a:cubicBezTo>
                  <a:pt x="1501" y="501"/>
                  <a:pt x="1601" y="401"/>
                  <a:pt x="1601" y="267"/>
                </a:cubicBezTo>
                <a:cubicBezTo>
                  <a:pt x="1601" y="134"/>
                  <a:pt x="1501" y="0"/>
                  <a:pt x="1368" y="0"/>
                </a:cubicBezTo>
                <a:close/>
              </a:path>
            </a:pathLst>
          </a:custGeom>
          <a:solidFill>
            <a:srgbClr val="12D7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25"/>
          <p:cNvSpPr/>
          <p:nvPr/>
        </p:nvSpPr>
        <p:spPr>
          <a:xfrm>
            <a:off x="8371666" y="1176543"/>
            <a:ext cx="311389" cy="13162"/>
          </a:xfrm>
          <a:custGeom>
            <a:rect b="b" l="l" r="r" t="t"/>
            <a:pathLst>
              <a:path extrusionOk="0" h="502" w="11876">
                <a:moveTo>
                  <a:pt x="234" y="1"/>
                </a:moveTo>
                <a:cubicBezTo>
                  <a:pt x="101" y="1"/>
                  <a:pt x="1" y="134"/>
                  <a:pt x="1" y="268"/>
                </a:cubicBezTo>
                <a:cubicBezTo>
                  <a:pt x="1" y="401"/>
                  <a:pt x="101" y="501"/>
                  <a:pt x="234" y="501"/>
                </a:cubicBezTo>
                <a:lnTo>
                  <a:pt x="11609" y="501"/>
                </a:lnTo>
                <a:cubicBezTo>
                  <a:pt x="11742" y="501"/>
                  <a:pt x="11876" y="401"/>
                  <a:pt x="11876" y="268"/>
                </a:cubicBezTo>
                <a:cubicBezTo>
                  <a:pt x="11876" y="134"/>
                  <a:pt x="11742" y="1"/>
                  <a:pt x="11609" y="1"/>
                </a:cubicBezTo>
                <a:close/>
              </a:path>
            </a:pathLst>
          </a:custGeom>
          <a:solidFill>
            <a:srgbClr val="12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25"/>
          <p:cNvSpPr/>
          <p:nvPr/>
        </p:nvSpPr>
        <p:spPr>
          <a:xfrm>
            <a:off x="8687406" y="1176543"/>
            <a:ext cx="98876" cy="13162"/>
          </a:xfrm>
          <a:custGeom>
            <a:rect b="b" l="l" r="r" t="t"/>
            <a:pathLst>
              <a:path extrusionOk="0" h="502" w="3771">
                <a:moveTo>
                  <a:pt x="268" y="1"/>
                </a:moveTo>
                <a:cubicBezTo>
                  <a:pt x="134" y="1"/>
                  <a:pt x="1" y="134"/>
                  <a:pt x="1" y="268"/>
                </a:cubicBezTo>
                <a:cubicBezTo>
                  <a:pt x="1" y="401"/>
                  <a:pt x="134" y="501"/>
                  <a:pt x="268" y="501"/>
                </a:cubicBezTo>
                <a:lnTo>
                  <a:pt x="3537" y="501"/>
                </a:lnTo>
                <a:cubicBezTo>
                  <a:pt x="3670" y="501"/>
                  <a:pt x="3770" y="401"/>
                  <a:pt x="3770" y="268"/>
                </a:cubicBezTo>
                <a:cubicBezTo>
                  <a:pt x="3770" y="134"/>
                  <a:pt x="3670" y="1"/>
                  <a:pt x="3537" y="1"/>
                </a:cubicBezTo>
                <a:close/>
              </a:path>
            </a:pathLst>
          </a:custGeom>
          <a:solidFill>
            <a:srgbClr val="12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25"/>
          <p:cNvSpPr/>
          <p:nvPr/>
        </p:nvSpPr>
        <p:spPr>
          <a:xfrm>
            <a:off x="8720653" y="1211546"/>
            <a:ext cx="65629" cy="12271"/>
          </a:xfrm>
          <a:custGeom>
            <a:rect b="b" l="l" r="r" t="t"/>
            <a:pathLst>
              <a:path extrusionOk="0" h="468" w="2503">
                <a:moveTo>
                  <a:pt x="234" y="0"/>
                </a:moveTo>
                <a:cubicBezTo>
                  <a:pt x="100" y="0"/>
                  <a:pt x="0" y="100"/>
                  <a:pt x="0" y="234"/>
                </a:cubicBezTo>
                <a:cubicBezTo>
                  <a:pt x="0" y="367"/>
                  <a:pt x="100" y="467"/>
                  <a:pt x="234" y="467"/>
                </a:cubicBezTo>
                <a:lnTo>
                  <a:pt x="2269" y="467"/>
                </a:lnTo>
                <a:cubicBezTo>
                  <a:pt x="2402" y="467"/>
                  <a:pt x="2502" y="367"/>
                  <a:pt x="2502" y="234"/>
                </a:cubicBezTo>
                <a:cubicBezTo>
                  <a:pt x="2502" y="100"/>
                  <a:pt x="2402" y="0"/>
                  <a:pt x="2269" y="0"/>
                </a:cubicBezTo>
                <a:close/>
              </a:path>
            </a:pathLst>
          </a:custGeom>
          <a:solidFill>
            <a:srgbClr val="12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25"/>
          <p:cNvSpPr/>
          <p:nvPr/>
        </p:nvSpPr>
        <p:spPr>
          <a:xfrm>
            <a:off x="8688298" y="1211546"/>
            <a:ext cx="19245" cy="12271"/>
          </a:xfrm>
          <a:custGeom>
            <a:rect b="b" l="l" r="r" t="t"/>
            <a:pathLst>
              <a:path extrusionOk="0" h="468" w="734">
                <a:moveTo>
                  <a:pt x="234" y="0"/>
                </a:moveTo>
                <a:cubicBezTo>
                  <a:pt x="100" y="0"/>
                  <a:pt x="0" y="100"/>
                  <a:pt x="0" y="234"/>
                </a:cubicBezTo>
                <a:cubicBezTo>
                  <a:pt x="0" y="367"/>
                  <a:pt x="100" y="467"/>
                  <a:pt x="234" y="467"/>
                </a:cubicBezTo>
                <a:lnTo>
                  <a:pt x="467" y="467"/>
                </a:lnTo>
                <a:cubicBezTo>
                  <a:pt x="600" y="467"/>
                  <a:pt x="734" y="367"/>
                  <a:pt x="734" y="234"/>
                </a:cubicBezTo>
                <a:cubicBezTo>
                  <a:pt x="734" y="100"/>
                  <a:pt x="600" y="0"/>
                  <a:pt x="467" y="0"/>
                </a:cubicBezTo>
                <a:close/>
              </a:path>
            </a:pathLst>
          </a:custGeom>
          <a:solidFill>
            <a:srgbClr val="12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25"/>
          <p:cNvSpPr/>
          <p:nvPr/>
        </p:nvSpPr>
        <p:spPr>
          <a:xfrm>
            <a:off x="8610451" y="1211546"/>
            <a:ext cx="59493" cy="12271"/>
          </a:xfrm>
          <a:custGeom>
            <a:rect b="b" l="l" r="r" t="t"/>
            <a:pathLst>
              <a:path extrusionOk="0" h="468" w="2269">
                <a:moveTo>
                  <a:pt x="234" y="0"/>
                </a:moveTo>
                <a:cubicBezTo>
                  <a:pt x="100" y="0"/>
                  <a:pt x="0" y="100"/>
                  <a:pt x="0" y="234"/>
                </a:cubicBezTo>
                <a:cubicBezTo>
                  <a:pt x="0" y="367"/>
                  <a:pt x="100" y="467"/>
                  <a:pt x="234" y="467"/>
                </a:cubicBezTo>
                <a:lnTo>
                  <a:pt x="2035" y="467"/>
                </a:lnTo>
                <a:cubicBezTo>
                  <a:pt x="2168" y="467"/>
                  <a:pt x="2269" y="367"/>
                  <a:pt x="2269" y="234"/>
                </a:cubicBezTo>
                <a:cubicBezTo>
                  <a:pt x="2269" y="100"/>
                  <a:pt x="2168" y="0"/>
                  <a:pt x="2035" y="0"/>
                </a:cubicBezTo>
                <a:close/>
              </a:path>
            </a:pathLst>
          </a:custGeom>
          <a:solidFill>
            <a:srgbClr val="12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25"/>
          <p:cNvSpPr/>
          <p:nvPr/>
        </p:nvSpPr>
        <p:spPr>
          <a:xfrm>
            <a:off x="8526469" y="1211546"/>
            <a:ext cx="59519" cy="12271"/>
          </a:xfrm>
          <a:custGeom>
            <a:rect b="b" l="l" r="r" t="t"/>
            <a:pathLst>
              <a:path extrusionOk="0" h="468" w="2270">
                <a:moveTo>
                  <a:pt x="234" y="0"/>
                </a:moveTo>
                <a:cubicBezTo>
                  <a:pt x="101" y="0"/>
                  <a:pt x="1" y="100"/>
                  <a:pt x="1" y="234"/>
                </a:cubicBezTo>
                <a:cubicBezTo>
                  <a:pt x="1" y="367"/>
                  <a:pt x="101" y="467"/>
                  <a:pt x="234" y="467"/>
                </a:cubicBezTo>
                <a:lnTo>
                  <a:pt x="2036" y="467"/>
                </a:lnTo>
                <a:cubicBezTo>
                  <a:pt x="2169" y="467"/>
                  <a:pt x="2269" y="367"/>
                  <a:pt x="2269" y="234"/>
                </a:cubicBezTo>
                <a:cubicBezTo>
                  <a:pt x="2269" y="100"/>
                  <a:pt x="2169" y="0"/>
                  <a:pt x="2036" y="0"/>
                </a:cubicBezTo>
                <a:close/>
              </a:path>
            </a:pathLst>
          </a:custGeom>
          <a:solidFill>
            <a:srgbClr val="12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25"/>
          <p:cNvSpPr/>
          <p:nvPr/>
        </p:nvSpPr>
        <p:spPr>
          <a:xfrm>
            <a:off x="8442513" y="1211546"/>
            <a:ext cx="59493" cy="12271"/>
          </a:xfrm>
          <a:custGeom>
            <a:rect b="b" l="l" r="r" t="t"/>
            <a:pathLst>
              <a:path extrusionOk="0" h="468" w="2269">
                <a:moveTo>
                  <a:pt x="234" y="0"/>
                </a:moveTo>
                <a:cubicBezTo>
                  <a:pt x="101" y="0"/>
                  <a:pt x="1" y="100"/>
                  <a:pt x="1" y="234"/>
                </a:cubicBezTo>
                <a:cubicBezTo>
                  <a:pt x="1" y="367"/>
                  <a:pt x="101" y="467"/>
                  <a:pt x="234" y="467"/>
                </a:cubicBezTo>
                <a:lnTo>
                  <a:pt x="2035" y="467"/>
                </a:lnTo>
                <a:cubicBezTo>
                  <a:pt x="2169" y="467"/>
                  <a:pt x="2269" y="367"/>
                  <a:pt x="2269" y="234"/>
                </a:cubicBezTo>
                <a:cubicBezTo>
                  <a:pt x="2269" y="100"/>
                  <a:pt x="2169" y="0"/>
                  <a:pt x="2035" y="0"/>
                </a:cubicBezTo>
                <a:close/>
              </a:path>
            </a:pathLst>
          </a:custGeom>
          <a:solidFill>
            <a:srgbClr val="12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25"/>
          <p:cNvSpPr/>
          <p:nvPr/>
        </p:nvSpPr>
        <p:spPr>
          <a:xfrm>
            <a:off x="8442513" y="1253524"/>
            <a:ext cx="504683" cy="12271"/>
          </a:xfrm>
          <a:custGeom>
            <a:rect b="b" l="l" r="r" t="t"/>
            <a:pathLst>
              <a:path extrusionOk="0" h="468" w="19248">
                <a:moveTo>
                  <a:pt x="234" y="0"/>
                </a:moveTo>
                <a:cubicBezTo>
                  <a:pt x="101" y="0"/>
                  <a:pt x="1" y="100"/>
                  <a:pt x="1" y="234"/>
                </a:cubicBezTo>
                <a:cubicBezTo>
                  <a:pt x="1" y="367"/>
                  <a:pt x="101" y="467"/>
                  <a:pt x="234" y="467"/>
                </a:cubicBezTo>
                <a:lnTo>
                  <a:pt x="19014" y="467"/>
                </a:lnTo>
                <a:cubicBezTo>
                  <a:pt x="19148" y="467"/>
                  <a:pt x="19248" y="367"/>
                  <a:pt x="19248" y="234"/>
                </a:cubicBezTo>
                <a:cubicBezTo>
                  <a:pt x="19248" y="100"/>
                  <a:pt x="19148" y="0"/>
                  <a:pt x="1901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25"/>
          <p:cNvSpPr/>
          <p:nvPr/>
        </p:nvSpPr>
        <p:spPr>
          <a:xfrm>
            <a:off x="8371666" y="1211546"/>
            <a:ext cx="29760" cy="12271"/>
          </a:xfrm>
          <a:custGeom>
            <a:rect b="b" l="l" r="r" t="t"/>
            <a:pathLst>
              <a:path extrusionOk="0" h="468" w="1135">
                <a:moveTo>
                  <a:pt x="234" y="0"/>
                </a:moveTo>
                <a:cubicBezTo>
                  <a:pt x="101" y="0"/>
                  <a:pt x="1" y="100"/>
                  <a:pt x="1" y="234"/>
                </a:cubicBezTo>
                <a:cubicBezTo>
                  <a:pt x="1" y="367"/>
                  <a:pt x="101" y="467"/>
                  <a:pt x="234" y="467"/>
                </a:cubicBezTo>
                <a:lnTo>
                  <a:pt x="868" y="467"/>
                </a:lnTo>
                <a:cubicBezTo>
                  <a:pt x="1035" y="467"/>
                  <a:pt x="1135" y="367"/>
                  <a:pt x="1135" y="234"/>
                </a:cubicBezTo>
                <a:cubicBezTo>
                  <a:pt x="1135" y="100"/>
                  <a:pt x="1035" y="0"/>
                  <a:pt x="868" y="0"/>
                </a:cubicBezTo>
                <a:close/>
              </a:path>
            </a:pathLst>
          </a:custGeom>
          <a:solidFill>
            <a:srgbClr val="12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25"/>
          <p:cNvSpPr/>
          <p:nvPr/>
        </p:nvSpPr>
        <p:spPr>
          <a:xfrm>
            <a:off x="8371666" y="1253524"/>
            <a:ext cx="29760" cy="12271"/>
          </a:xfrm>
          <a:custGeom>
            <a:rect b="b" l="l" r="r" t="t"/>
            <a:pathLst>
              <a:path extrusionOk="0" h="468" w="1135">
                <a:moveTo>
                  <a:pt x="234" y="0"/>
                </a:moveTo>
                <a:cubicBezTo>
                  <a:pt x="101" y="0"/>
                  <a:pt x="1" y="100"/>
                  <a:pt x="1" y="234"/>
                </a:cubicBezTo>
                <a:cubicBezTo>
                  <a:pt x="1" y="367"/>
                  <a:pt x="101" y="467"/>
                  <a:pt x="234" y="467"/>
                </a:cubicBezTo>
                <a:lnTo>
                  <a:pt x="868" y="467"/>
                </a:lnTo>
                <a:cubicBezTo>
                  <a:pt x="1035" y="467"/>
                  <a:pt x="1135" y="367"/>
                  <a:pt x="1135" y="234"/>
                </a:cubicBezTo>
                <a:cubicBezTo>
                  <a:pt x="1135" y="100"/>
                  <a:pt x="1035" y="0"/>
                  <a:pt x="868" y="0"/>
                </a:cubicBezTo>
                <a:close/>
              </a:path>
            </a:pathLst>
          </a:custGeom>
          <a:solidFill>
            <a:srgbClr val="12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25"/>
          <p:cNvSpPr/>
          <p:nvPr/>
        </p:nvSpPr>
        <p:spPr>
          <a:xfrm>
            <a:off x="8371666" y="1295502"/>
            <a:ext cx="29760" cy="12271"/>
          </a:xfrm>
          <a:custGeom>
            <a:rect b="b" l="l" r="r" t="t"/>
            <a:pathLst>
              <a:path extrusionOk="0" h="468" w="1135">
                <a:moveTo>
                  <a:pt x="234" y="0"/>
                </a:moveTo>
                <a:cubicBezTo>
                  <a:pt x="101" y="0"/>
                  <a:pt x="1" y="101"/>
                  <a:pt x="1" y="234"/>
                </a:cubicBezTo>
                <a:cubicBezTo>
                  <a:pt x="1" y="367"/>
                  <a:pt x="101" y="467"/>
                  <a:pt x="234" y="467"/>
                </a:cubicBezTo>
                <a:lnTo>
                  <a:pt x="868" y="467"/>
                </a:lnTo>
                <a:cubicBezTo>
                  <a:pt x="1035" y="467"/>
                  <a:pt x="1135" y="367"/>
                  <a:pt x="1135" y="234"/>
                </a:cubicBezTo>
                <a:cubicBezTo>
                  <a:pt x="1135" y="101"/>
                  <a:pt x="1035" y="0"/>
                  <a:pt x="868" y="0"/>
                </a:cubicBezTo>
                <a:close/>
              </a:path>
            </a:pathLst>
          </a:custGeom>
          <a:solidFill>
            <a:srgbClr val="12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25"/>
          <p:cNvSpPr/>
          <p:nvPr/>
        </p:nvSpPr>
        <p:spPr>
          <a:xfrm>
            <a:off x="8977792" y="1253524"/>
            <a:ext cx="74360" cy="12271"/>
          </a:xfrm>
          <a:custGeom>
            <a:rect b="b" l="l" r="r" t="t"/>
            <a:pathLst>
              <a:path extrusionOk="0" h="468" w="2836">
                <a:moveTo>
                  <a:pt x="267" y="0"/>
                </a:moveTo>
                <a:cubicBezTo>
                  <a:pt x="134" y="0"/>
                  <a:pt x="0" y="100"/>
                  <a:pt x="0" y="234"/>
                </a:cubicBezTo>
                <a:cubicBezTo>
                  <a:pt x="0" y="367"/>
                  <a:pt x="134" y="467"/>
                  <a:pt x="267" y="467"/>
                </a:cubicBezTo>
                <a:lnTo>
                  <a:pt x="2602" y="467"/>
                </a:lnTo>
                <a:cubicBezTo>
                  <a:pt x="2736" y="467"/>
                  <a:pt x="2836" y="367"/>
                  <a:pt x="2836" y="234"/>
                </a:cubicBezTo>
                <a:cubicBezTo>
                  <a:pt x="2836" y="100"/>
                  <a:pt x="2736" y="0"/>
                  <a:pt x="260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25"/>
          <p:cNvSpPr/>
          <p:nvPr/>
        </p:nvSpPr>
        <p:spPr>
          <a:xfrm>
            <a:off x="8440756" y="1295502"/>
            <a:ext cx="213457" cy="12271"/>
          </a:xfrm>
          <a:custGeom>
            <a:rect b="b" l="l" r="r" t="t"/>
            <a:pathLst>
              <a:path extrusionOk="0" h="468" w="8141">
                <a:moveTo>
                  <a:pt x="234" y="0"/>
                </a:moveTo>
                <a:cubicBezTo>
                  <a:pt x="101" y="0"/>
                  <a:pt x="1" y="101"/>
                  <a:pt x="1" y="234"/>
                </a:cubicBezTo>
                <a:cubicBezTo>
                  <a:pt x="1" y="367"/>
                  <a:pt x="101" y="467"/>
                  <a:pt x="234" y="467"/>
                </a:cubicBezTo>
                <a:lnTo>
                  <a:pt x="7873" y="467"/>
                </a:lnTo>
                <a:cubicBezTo>
                  <a:pt x="8007" y="467"/>
                  <a:pt x="8140" y="367"/>
                  <a:pt x="8140" y="234"/>
                </a:cubicBezTo>
                <a:cubicBezTo>
                  <a:pt x="8140" y="101"/>
                  <a:pt x="8007" y="0"/>
                  <a:pt x="7873"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25"/>
          <p:cNvSpPr/>
          <p:nvPr/>
        </p:nvSpPr>
        <p:spPr>
          <a:xfrm>
            <a:off x="8720653" y="1349725"/>
            <a:ext cx="240542" cy="13136"/>
          </a:xfrm>
          <a:custGeom>
            <a:rect b="b" l="l" r="r" t="t"/>
            <a:pathLst>
              <a:path extrusionOk="0" h="501" w="9174">
                <a:moveTo>
                  <a:pt x="234" y="1"/>
                </a:moveTo>
                <a:cubicBezTo>
                  <a:pt x="100" y="1"/>
                  <a:pt x="0" y="134"/>
                  <a:pt x="0" y="267"/>
                </a:cubicBezTo>
                <a:cubicBezTo>
                  <a:pt x="0" y="401"/>
                  <a:pt x="100" y="501"/>
                  <a:pt x="234" y="501"/>
                </a:cubicBezTo>
                <a:lnTo>
                  <a:pt x="8940" y="501"/>
                </a:lnTo>
                <a:cubicBezTo>
                  <a:pt x="9073" y="501"/>
                  <a:pt x="9173" y="401"/>
                  <a:pt x="9173" y="267"/>
                </a:cubicBezTo>
                <a:cubicBezTo>
                  <a:pt x="9173" y="134"/>
                  <a:pt x="9073" y="1"/>
                  <a:pt x="894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25"/>
          <p:cNvSpPr/>
          <p:nvPr/>
        </p:nvSpPr>
        <p:spPr>
          <a:xfrm>
            <a:off x="8882456" y="1320857"/>
            <a:ext cx="78739" cy="13162"/>
          </a:xfrm>
          <a:custGeom>
            <a:rect b="b" l="l" r="r" t="t"/>
            <a:pathLst>
              <a:path extrusionOk="0" h="502" w="3003">
                <a:moveTo>
                  <a:pt x="267" y="1"/>
                </a:moveTo>
                <a:cubicBezTo>
                  <a:pt x="134" y="1"/>
                  <a:pt x="0" y="101"/>
                  <a:pt x="0" y="268"/>
                </a:cubicBezTo>
                <a:cubicBezTo>
                  <a:pt x="0" y="401"/>
                  <a:pt x="134" y="501"/>
                  <a:pt x="267" y="501"/>
                </a:cubicBezTo>
                <a:lnTo>
                  <a:pt x="2769" y="501"/>
                </a:lnTo>
                <a:cubicBezTo>
                  <a:pt x="2902" y="501"/>
                  <a:pt x="3002" y="401"/>
                  <a:pt x="3002" y="268"/>
                </a:cubicBezTo>
                <a:cubicBezTo>
                  <a:pt x="3002" y="101"/>
                  <a:pt x="2902" y="1"/>
                  <a:pt x="276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25"/>
          <p:cNvSpPr/>
          <p:nvPr/>
        </p:nvSpPr>
        <p:spPr>
          <a:xfrm>
            <a:off x="8371666" y="1058474"/>
            <a:ext cx="251922" cy="13162"/>
          </a:xfrm>
          <a:custGeom>
            <a:rect b="b" l="l" r="r" t="t"/>
            <a:pathLst>
              <a:path extrusionOk="0" h="502" w="9608">
                <a:moveTo>
                  <a:pt x="234" y="1"/>
                </a:moveTo>
                <a:cubicBezTo>
                  <a:pt x="101" y="1"/>
                  <a:pt x="1" y="101"/>
                  <a:pt x="1" y="234"/>
                </a:cubicBezTo>
                <a:cubicBezTo>
                  <a:pt x="1" y="368"/>
                  <a:pt x="101" y="501"/>
                  <a:pt x="234" y="501"/>
                </a:cubicBezTo>
                <a:lnTo>
                  <a:pt x="9341" y="501"/>
                </a:lnTo>
                <a:cubicBezTo>
                  <a:pt x="9474" y="501"/>
                  <a:pt x="9608" y="368"/>
                  <a:pt x="9608" y="234"/>
                </a:cubicBezTo>
                <a:cubicBezTo>
                  <a:pt x="9608" y="101"/>
                  <a:pt x="9474" y="1"/>
                  <a:pt x="934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25"/>
          <p:cNvSpPr/>
          <p:nvPr/>
        </p:nvSpPr>
        <p:spPr>
          <a:xfrm>
            <a:off x="8371666" y="1467793"/>
            <a:ext cx="406725" cy="12271"/>
          </a:xfrm>
          <a:custGeom>
            <a:rect b="b" l="l" r="r" t="t"/>
            <a:pathLst>
              <a:path extrusionOk="0" h="468" w="15512">
                <a:moveTo>
                  <a:pt x="234" y="1"/>
                </a:moveTo>
                <a:cubicBezTo>
                  <a:pt x="101" y="1"/>
                  <a:pt x="1" y="101"/>
                  <a:pt x="1" y="234"/>
                </a:cubicBezTo>
                <a:cubicBezTo>
                  <a:pt x="1" y="368"/>
                  <a:pt x="101" y="468"/>
                  <a:pt x="234" y="468"/>
                </a:cubicBezTo>
                <a:lnTo>
                  <a:pt x="15278" y="468"/>
                </a:lnTo>
                <a:cubicBezTo>
                  <a:pt x="15412" y="468"/>
                  <a:pt x="15512" y="368"/>
                  <a:pt x="15512" y="234"/>
                </a:cubicBezTo>
                <a:cubicBezTo>
                  <a:pt x="15512" y="101"/>
                  <a:pt x="15412" y="1"/>
                  <a:pt x="1527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25"/>
          <p:cNvSpPr/>
          <p:nvPr/>
        </p:nvSpPr>
        <p:spPr>
          <a:xfrm>
            <a:off x="8741629" y="1392595"/>
            <a:ext cx="120743" cy="12271"/>
          </a:xfrm>
          <a:custGeom>
            <a:rect b="b" l="l" r="r" t="t"/>
            <a:pathLst>
              <a:path extrusionOk="0" h="468" w="4605">
                <a:moveTo>
                  <a:pt x="268" y="0"/>
                </a:moveTo>
                <a:cubicBezTo>
                  <a:pt x="134" y="0"/>
                  <a:pt x="1" y="100"/>
                  <a:pt x="1" y="234"/>
                </a:cubicBezTo>
                <a:cubicBezTo>
                  <a:pt x="1" y="367"/>
                  <a:pt x="134" y="467"/>
                  <a:pt x="268" y="467"/>
                </a:cubicBezTo>
                <a:lnTo>
                  <a:pt x="4371" y="467"/>
                </a:lnTo>
                <a:cubicBezTo>
                  <a:pt x="4504" y="467"/>
                  <a:pt x="4604" y="367"/>
                  <a:pt x="4604" y="234"/>
                </a:cubicBezTo>
                <a:cubicBezTo>
                  <a:pt x="4604" y="100"/>
                  <a:pt x="4504" y="0"/>
                  <a:pt x="4371" y="0"/>
                </a:cubicBezTo>
                <a:close/>
              </a:path>
            </a:pathLst>
          </a:custGeom>
          <a:solidFill>
            <a:srgbClr val="12D7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25"/>
          <p:cNvSpPr/>
          <p:nvPr/>
        </p:nvSpPr>
        <p:spPr>
          <a:xfrm>
            <a:off x="8902567" y="1392595"/>
            <a:ext cx="160965" cy="12271"/>
          </a:xfrm>
          <a:custGeom>
            <a:rect b="b" l="l" r="r" t="t"/>
            <a:pathLst>
              <a:path extrusionOk="0" h="468" w="6139">
                <a:moveTo>
                  <a:pt x="234" y="0"/>
                </a:moveTo>
                <a:cubicBezTo>
                  <a:pt x="101" y="0"/>
                  <a:pt x="1" y="100"/>
                  <a:pt x="1" y="234"/>
                </a:cubicBezTo>
                <a:cubicBezTo>
                  <a:pt x="1" y="367"/>
                  <a:pt x="101" y="467"/>
                  <a:pt x="234" y="467"/>
                </a:cubicBezTo>
                <a:lnTo>
                  <a:pt x="5905" y="467"/>
                </a:lnTo>
                <a:cubicBezTo>
                  <a:pt x="6038" y="467"/>
                  <a:pt x="6138" y="367"/>
                  <a:pt x="6138" y="234"/>
                </a:cubicBezTo>
                <a:cubicBezTo>
                  <a:pt x="6138" y="100"/>
                  <a:pt x="6038" y="0"/>
                  <a:pt x="5905" y="0"/>
                </a:cubicBezTo>
                <a:close/>
              </a:path>
            </a:pathLst>
          </a:custGeom>
          <a:solidFill>
            <a:srgbClr val="12D7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25"/>
          <p:cNvSpPr/>
          <p:nvPr/>
        </p:nvSpPr>
        <p:spPr>
          <a:xfrm>
            <a:off x="8902567" y="1452062"/>
            <a:ext cx="160965" cy="13136"/>
          </a:xfrm>
          <a:custGeom>
            <a:rect b="b" l="l" r="r" t="t"/>
            <a:pathLst>
              <a:path extrusionOk="0" h="501" w="6139">
                <a:moveTo>
                  <a:pt x="234" y="0"/>
                </a:moveTo>
                <a:cubicBezTo>
                  <a:pt x="101" y="0"/>
                  <a:pt x="1" y="134"/>
                  <a:pt x="1" y="267"/>
                </a:cubicBezTo>
                <a:cubicBezTo>
                  <a:pt x="1" y="401"/>
                  <a:pt x="101" y="501"/>
                  <a:pt x="234" y="501"/>
                </a:cubicBezTo>
                <a:lnTo>
                  <a:pt x="5905" y="501"/>
                </a:lnTo>
                <a:cubicBezTo>
                  <a:pt x="6038" y="501"/>
                  <a:pt x="6138" y="401"/>
                  <a:pt x="6138" y="267"/>
                </a:cubicBezTo>
                <a:cubicBezTo>
                  <a:pt x="6138" y="134"/>
                  <a:pt x="6038" y="0"/>
                  <a:pt x="5905" y="0"/>
                </a:cubicBezTo>
                <a:close/>
              </a:path>
            </a:pathLst>
          </a:custGeom>
          <a:solidFill>
            <a:srgbClr val="12D7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25"/>
          <p:cNvSpPr/>
          <p:nvPr/>
        </p:nvSpPr>
        <p:spPr>
          <a:xfrm>
            <a:off x="8371666" y="1508906"/>
            <a:ext cx="61250" cy="13136"/>
          </a:xfrm>
          <a:custGeom>
            <a:rect b="b" l="l" r="r" t="t"/>
            <a:pathLst>
              <a:path extrusionOk="0" h="501" w="2336">
                <a:moveTo>
                  <a:pt x="234" y="1"/>
                </a:moveTo>
                <a:cubicBezTo>
                  <a:pt x="101" y="1"/>
                  <a:pt x="1" y="101"/>
                  <a:pt x="1" y="267"/>
                </a:cubicBezTo>
                <a:cubicBezTo>
                  <a:pt x="1" y="401"/>
                  <a:pt x="101" y="501"/>
                  <a:pt x="234" y="501"/>
                </a:cubicBezTo>
                <a:lnTo>
                  <a:pt x="2102" y="501"/>
                </a:lnTo>
                <a:cubicBezTo>
                  <a:pt x="2236" y="501"/>
                  <a:pt x="2336" y="401"/>
                  <a:pt x="2336" y="267"/>
                </a:cubicBezTo>
                <a:cubicBezTo>
                  <a:pt x="2336" y="101"/>
                  <a:pt x="2236" y="1"/>
                  <a:pt x="2102" y="1"/>
                </a:cubicBezTo>
                <a:close/>
              </a:path>
            </a:pathLst>
          </a:custGeom>
          <a:solidFill>
            <a:srgbClr val="12D7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25"/>
          <p:cNvSpPr/>
          <p:nvPr/>
        </p:nvSpPr>
        <p:spPr>
          <a:xfrm>
            <a:off x="8448648" y="1508906"/>
            <a:ext cx="378722" cy="13136"/>
          </a:xfrm>
          <a:custGeom>
            <a:rect b="b" l="l" r="r" t="t"/>
            <a:pathLst>
              <a:path extrusionOk="0" h="501" w="14444">
                <a:moveTo>
                  <a:pt x="267" y="1"/>
                </a:moveTo>
                <a:cubicBezTo>
                  <a:pt x="134" y="1"/>
                  <a:pt x="0" y="101"/>
                  <a:pt x="0" y="267"/>
                </a:cubicBezTo>
                <a:cubicBezTo>
                  <a:pt x="0" y="401"/>
                  <a:pt x="134" y="501"/>
                  <a:pt x="267" y="501"/>
                </a:cubicBezTo>
                <a:lnTo>
                  <a:pt x="14210" y="501"/>
                </a:lnTo>
                <a:cubicBezTo>
                  <a:pt x="14344" y="501"/>
                  <a:pt x="14444" y="401"/>
                  <a:pt x="14444" y="267"/>
                </a:cubicBezTo>
                <a:cubicBezTo>
                  <a:pt x="14444" y="101"/>
                  <a:pt x="14344" y="1"/>
                  <a:pt x="14210" y="1"/>
                </a:cubicBezTo>
                <a:close/>
              </a:path>
            </a:pathLst>
          </a:custGeom>
          <a:solidFill>
            <a:srgbClr val="12D7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94" name="Google Shape;694;p25"/>
          <p:cNvPicPr preferRelativeResize="0"/>
          <p:nvPr/>
        </p:nvPicPr>
        <p:blipFill>
          <a:blip r:embed="rId3">
            <a:alphaModFix/>
          </a:blip>
          <a:stretch>
            <a:fillRect/>
          </a:stretch>
        </p:blipFill>
        <p:spPr>
          <a:xfrm>
            <a:off x="871913" y="728775"/>
            <a:ext cx="1647600" cy="1647600"/>
          </a:xfrm>
          <a:prstGeom prst="roundRect">
            <a:avLst>
              <a:gd fmla="val 16667" name="adj"/>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13367C"/>
            </a:gs>
            <a:gs pos="100000">
              <a:schemeClr val="dk2"/>
            </a:gs>
          </a:gsLst>
          <a:lin ang="5400012" scaled="0"/>
        </a:gradFill>
      </p:bgPr>
    </p:bg>
    <p:spTree>
      <p:nvGrpSpPr>
        <p:cNvPr id="944" name="Shape 944"/>
        <p:cNvGrpSpPr/>
        <p:nvPr/>
      </p:nvGrpSpPr>
      <p:grpSpPr>
        <a:xfrm>
          <a:off x="0" y="0"/>
          <a:ext cx="0" cy="0"/>
          <a:chOff x="0" y="0"/>
          <a:chExt cx="0" cy="0"/>
        </a:xfrm>
      </p:grpSpPr>
      <p:sp>
        <p:nvSpPr>
          <p:cNvPr id="945" name="Google Shape;945;p34"/>
          <p:cNvSpPr txBox="1"/>
          <p:nvPr>
            <p:ph type="title"/>
          </p:nvPr>
        </p:nvSpPr>
        <p:spPr>
          <a:xfrm>
            <a:off x="720000" y="3985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Pair Programming</a:t>
            </a:r>
            <a:endParaRPr/>
          </a:p>
        </p:txBody>
      </p:sp>
      <p:sp>
        <p:nvSpPr>
          <p:cNvPr id="946" name="Google Shape;946;p34"/>
          <p:cNvSpPr txBox="1"/>
          <p:nvPr>
            <p:ph idx="1" type="subTitle"/>
          </p:nvPr>
        </p:nvSpPr>
        <p:spPr>
          <a:xfrm>
            <a:off x="4173725" y="1168960"/>
            <a:ext cx="2317200" cy="389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1"/>
                </a:solidFill>
              </a:rPr>
              <a:t>WHO</a:t>
            </a:r>
            <a:endParaRPr>
              <a:solidFill>
                <a:schemeClr val="accent1"/>
              </a:solidFill>
            </a:endParaRPr>
          </a:p>
        </p:txBody>
      </p:sp>
      <p:sp>
        <p:nvSpPr>
          <p:cNvPr id="947" name="Google Shape;947;p34"/>
          <p:cNvSpPr txBox="1"/>
          <p:nvPr>
            <p:ph idx="3" type="subTitle"/>
          </p:nvPr>
        </p:nvSpPr>
        <p:spPr>
          <a:xfrm>
            <a:off x="4173725" y="1433834"/>
            <a:ext cx="2316900" cy="400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David &amp; Ore</a:t>
            </a:r>
            <a:endParaRPr/>
          </a:p>
        </p:txBody>
      </p:sp>
      <p:sp>
        <p:nvSpPr>
          <p:cNvPr id="948" name="Google Shape;948;p34"/>
          <p:cNvSpPr txBox="1"/>
          <p:nvPr>
            <p:ph idx="4" type="subTitle"/>
          </p:nvPr>
        </p:nvSpPr>
        <p:spPr>
          <a:xfrm>
            <a:off x="4158800" y="2214706"/>
            <a:ext cx="2317200" cy="389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2"/>
                </a:solidFill>
              </a:rPr>
              <a:t>Debugging</a:t>
            </a:r>
            <a:endParaRPr>
              <a:solidFill>
                <a:schemeClr val="accent2"/>
              </a:solidFill>
            </a:endParaRPr>
          </a:p>
        </p:txBody>
      </p:sp>
      <p:sp>
        <p:nvSpPr>
          <p:cNvPr id="949" name="Google Shape;949;p34"/>
          <p:cNvSpPr txBox="1"/>
          <p:nvPr>
            <p:ph idx="6" type="subTitle"/>
          </p:nvPr>
        </p:nvSpPr>
        <p:spPr>
          <a:xfrm>
            <a:off x="4158800" y="2479593"/>
            <a:ext cx="2773800" cy="6156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The async modifier mixed the </a:t>
            </a:r>
            <a:r>
              <a:rPr lang="en"/>
              <a:t>execution</a:t>
            </a:r>
            <a:r>
              <a:rPr lang="en"/>
              <a:t> order of functions</a:t>
            </a:r>
            <a:endParaRPr/>
          </a:p>
        </p:txBody>
      </p:sp>
      <p:sp>
        <p:nvSpPr>
          <p:cNvPr id="950" name="Google Shape;950;p34"/>
          <p:cNvSpPr txBox="1"/>
          <p:nvPr>
            <p:ph idx="7" type="subTitle"/>
          </p:nvPr>
        </p:nvSpPr>
        <p:spPr>
          <a:xfrm>
            <a:off x="4173875" y="3351602"/>
            <a:ext cx="2316900" cy="389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3"/>
                </a:solidFill>
              </a:rPr>
              <a:t>CODING</a:t>
            </a:r>
            <a:endParaRPr>
              <a:solidFill>
                <a:schemeClr val="accent3"/>
              </a:solidFill>
            </a:endParaRPr>
          </a:p>
        </p:txBody>
      </p:sp>
      <p:sp>
        <p:nvSpPr>
          <p:cNvPr id="951" name="Google Shape;951;p34"/>
          <p:cNvSpPr txBox="1"/>
          <p:nvPr>
            <p:ph idx="9" type="subTitle"/>
          </p:nvPr>
        </p:nvSpPr>
        <p:spPr>
          <a:xfrm>
            <a:off x="4173875" y="3616500"/>
            <a:ext cx="2758800" cy="6156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Used a then closure to force UI update after data fetching</a:t>
            </a:r>
            <a:endParaRPr/>
          </a:p>
        </p:txBody>
      </p:sp>
      <p:grpSp>
        <p:nvGrpSpPr>
          <p:cNvPr id="952" name="Google Shape;952;p34"/>
          <p:cNvGrpSpPr/>
          <p:nvPr/>
        </p:nvGrpSpPr>
        <p:grpSpPr>
          <a:xfrm>
            <a:off x="3175047" y="1214757"/>
            <a:ext cx="694949" cy="743551"/>
            <a:chOff x="685475" y="2318350"/>
            <a:chExt cx="297750" cy="296200"/>
          </a:xfrm>
        </p:grpSpPr>
        <p:sp>
          <p:nvSpPr>
            <p:cNvPr id="953" name="Google Shape;953;p34"/>
            <p:cNvSpPr/>
            <p:nvPr/>
          </p:nvSpPr>
          <p:spPr>
            <a:xfrm>
              <a:off x="685475" y="2371925"/>
              <a:ext cx="142600" cy="241975"/>
            </a:xfrm>
            <a:custGeom>
              <a:rect b="b" l="l" r="r" t="t"/>
              <a:pathLst>
                <a:path extrusionOk="0" h="9679" w="5704">
                  <a:moveTo>
                    <a:pt x="2080" y="662"/>
                  </a:moveTo>
                  <a:cubicBezTo>
                    <a:pt x="2458" y="662"/>
                    <a:pt x="2773" y="977"/>
                    <a:pt x="2773" y="1387"/>
                  </a:cubicBezTo>
                  <a:cubicBezTo>
                    <a:pt x="2773" y="1765"/>
                    <a:pt x="2458" y="2080"/>
                    <a:pt x="2080" y="2080"/>
                  </a:cubicBezTo>
                  <a:cubicBezTo>
                    <a:pt x="1671" y="2080"/>
                    <a:pt x="1356" y="1765"/>
                    <a:pt x="1356" y="1387"/>
                  </a:cubicBezTo>
                  <a:cubicBezTo>
                    <a:pt x="1356" y="977"/>
                    <a:pt x="1734" y="662"/>
                    <a:pt x="2080" y="662"/>
                  </a:cubicBezTo>
                  <a:close/>
                  <a:moveTo>
                    <a:pt x="2962" y="6900"/>
                  </a:moveTo>
                  <a:lnTo>
                    <a:pt x="3120" y="7593"/>
                  </a:lnTo>
                  <a:lnTo>
                    <a:pt x="1135" y="7593"/>
                  </a:lnTo>
                  <a:lnTo>
                    <a:pt x="1293" y="6900"/>
                  </a:lnTo>
                  <a:close/>
                  <a:moveTo>
                    <a:pt x="1742" y="2767"/>
                  </a:moveTo>
                  <a:cubicBezTo>
                    <a:pt x="1866" y="2767"/>
                    <a:pt x="1991" y="2831"/>
                    <a:pt x="2049" y="2962"/>
                  </a:cubicBezTo>
                  <a:lnTo>
                    <a:pt x="2553" y="3938"/>
                  </a:lnTo>
                  <a:cubicBezTo>
                    <a:pt x="2584" y="4064"/>
                    <a:pt x="2742" y="4127"/>
                    <a:pt x="2868" y="4127"/>
                  </a:cubicBezTo>
                  <a:lnTo>
                    <a:pt x="3813" y="4127"/>
                  </a:lnTo>
                  <a:cubicBezTo>
                    <a:pt x="4002" y="4127"/>
                    <a:pt x="4159" y="4285"/>
                    <a:pt x="4159" y="4474"/>
                  </a:cubicBezTo>
                  <a:cubicBezTo>
                    <a:pt x="4159" y="4695"/>
                    <a:pt x="4002" y="4852"/>
                    <a:pt x="3813" y="4852"/>
                  </a:cubicBezTo>
                  <a:lnTo>
                    <a:pt x="2427" y="4852"/>
                  </a:lnTo>
                  <a:cubicBezTo>
                    <a:pt x="2301" y="4852"/>
                    <a:pt x="2175" y="4758"/>
                    <a:pt x="2112" y="4631"/>
                  </a:cubicBezTo>
                  <a:cubicBezTo>
                    <a:pt x="2042" y="4515"/>
                    <a:pt x="1919" y="4450"/>
                    <a:pt x="1784" y="4450"/>
                  </a:cubicBezTo>
                  <a:cubicBezTo>
                    <a:pt x="1737" y="4450"/>
                    <a:pt x="1688" y="4458"/>
                    <a:pt x="1639" y="4474"/>
                  </a:cubicBezTo>
                  <a:cubicBezTo>
                    <a:pt x="1482" y="4568"/>
                    <a:pt x="1387" y="4758"/>
                    <a:pt x="1482" y="4947"/>
                  </a:cubicBezTo>
                  <a:cubicBezTo>
                    <a:pt x="1671" y="5325"/>
                    <a:pt x="2017" y="5545"/>
                    <a:pt x="2427" y="5545"/>
                  </a:cubicBezTo>
                  <a:lnTo>
                    <a:pt x="3813" y="5545"/>
                  </a:lnTo>
                  <a:cubicBezTo>
                    <a:pt x="3970" y="5545"/>
                    <a:pt x="4128" y="5671"/>
                    <a:pt x="4159" y="5829"/>
                  </a:cubicBezTo>
                  <a:lnTo>
                    <a:pt x="4853" y="8570"/>
                  </a:lnTo>
                  <a:cubicBezTo>
                    <a:pt x="4916" y="8790"/>
                    <a:pt x="4790" y="8979"/>
                    <a:pt x="4632" y="9011"/>
                  </a:cubicBezTo>
                  <a:cubicBezTo>
                    <a:pt x="4608" y="9015"/>
                    <a:pt x="4584" y="9017"/>
                    <a:pt x="4560" y="9017"/>
                  </a:cubicBezTo>
                  <a:cubicBezTo>
                    <a:pt x="4403" y="9017"/>
                    <a:pt x="4273" y="8927"/>
                    <a:pt x="4191" y="8790"/>
                  </a:cubicBezTo>
                  <a:lnTo>
                    <a:pt x="3655" y="6522"/>
                  </a:lnTo>
                  <a:cubicBezTo>
                    <a:pt x="3592" y="6364"/>
                    <a:pt x="3498" y="6270"/>
                    <a:pt x="3277" y="6270"/>
                  </a:cubicBezTo>
                  <a:lnTo>
                    <a:pt x="1040" y="6270"/>
                  </a:lnTo>
                  <a:cubicBezTo>
                    <a:pt x="914" y="6270"/>
                    <a:pt x="851" y="6207"/>
                    <a:pt x="757" y="6144"/>
                  </a:cubicBezTo>
                  <a:cubicBezTo>
                    <a:pt x="694" y="5986"/>
                    <a:pt x="694" y="5892"/>
                    <a:pt x="694" y="5797"/>
                  </a:cubicBezTo>
                  <a:lnTo>
                    <a:pt x="1419" y="3025"/>
                  </a:lnTo>
                  <a:cubicBezTo>
                    <a:pt x="1453" y="2855"/>
                    <a:pt x="1597" y="2767"/>
                    <a:pt x="1742" y="2767"/>
                  </a:cubicBezTo>
                  <a:close/>
                  <a:moveTo>
                    <a:pt x="2143" y="0"/>
                  </a:moveTo>
                  <a:cubicBezTo>
                    <a:pt x="1419" y="0"/>
                    <a:pt x="788" y="630"/>
                    <a:pt x="788" y="1387"/>
                  </a:cubicBezTo>
                  <a:cubicBezTo>
                    <a:pt x="788" y="1733"/>
                    <a:pt x="946" y="2080"/>
                    <a:pt x="1135" y="2332"/>
                  </a:cubicBezTo>
                  <a:cubicBezTo>
                    <a:pt x="977" y="2426"/>
                    <a:pt x="851" y="2647"/>
                    <a:pt x="788" y="2867"/>
                  </a:cubicBezTo>
                  <a:lnTo>
                    <a:pt x="64" y="5640"/>
                  </a:lnTo>
                  <a:cubicBezTo>
                    <a:pt x="1" y="5955"/>
                    <a:pt x="64" y="6270"/>
                    <a:pt x="253" y="6522"/>
                  </a:cubicBezTo>
                  <a:cubicBezTo>
                    <a:pt x="347" y="6648"/>
                    <a:pt x="473" y="6774"/>
                    <a:pt x="631" y="6805"/>
                  </a:cubicBezTo>
                  <a:lnTo>
                    <a:pt x="32" y="9263"/>
                  </a:lnTo>
                  <a:cubicBezTo>
                    <a:pt x="1" y="9452"/>
                    <a:pt x="95" y="9609"/>
                    <a:pt x="253" y="9672"/>
                  </a:cubicBezTo>
                  <a:cubicBezTo>
                    <a:pt x="281" y="9676"/>
                    <a:pt x="309" y="9678"/>
                    <a:pt x="335" y="9678"/>
                  </a:cubicBezTo>
                  <a:cubicBezTo>
                    <a:pt x="513" y="9678"/>
                    <a:pt x="639" y="9589"/>
                    <a:pt x="694" y="9452"/>
                  </a:cubicBezTo>
                  <a:lnTo>
                    <a:pt x="977" y="8318"/>
                  </a:lnTo>
                  <a:lnTo>
                    <a:pt x="3372" y="8318"/>
                  </a:lnTo>
                  <a:lnTo>
                    <a:pt x="3529" y="8885"/>
                  </a:lnTo>
                  <a:cubicBezTo>
                    <a:pt x="3661" y="9359"/>
                    <a:pt x="4079" y="9679"/>
                    <a:pt x="4526" y="9679"/>
                  </a:cubicBezTo>
                  <a:cubicBezTo>
                    <a:pt x="4613" y="9679"/>
                    <a:pt x="4702" y="9667"/>
                    <a:pt x="4790" y="9641"/>
                  </a:cubicBezTo>
                  <a:cubicBezTo>
                    <a:pt x="5357" y="9483"/>
                    <a:pt x="5703" y="8916"/>
                    <a:pt x="5546" y="8381"/>
                  </a:cubicBezTo>
                  <a:lnTo>
                    <a:pt x="4821" y="5640"/>
                  </a:lnTo>
                  <a:cubicBezTo>
                    <a:pt x="4790" y="5482"/>
                    <a:pt x="4727" y="5325"/>
                    <a:pt x="4601" y="5199"/>
                  </a:cubicBezTo>
                  <a:cubicBezTo>
                    <a:pt x="4758" y="5010"/>
                    <a:pt x="4884" y="4758"/>
                    <a:pt x="4884" y="4474"/>
                  </a:cubicBezTo>
                  <a:cubicBezTo>
                    <a:pt x="4884" y="3907"/>
                    <a:pt x="4412" y="3466"/>
                    <a:pt x="3844" y="3466"/>
                  </a:cubicBezTo>
                  <a:lnTo>
                    <a:pt x="3088" y="3466"/>
                  </a:lnTo>
                  <a:lnTo>
                    <a:pt x="2710" y="2647"/>
                  </a:lnTo>
                  <a:cubicBezTo>
                    <a:pt x="3183" y="2395"/>
                    <a:pt x="3529" y="1922"/>
                    <a:pt x="3529" y="1387"/>
                  </a:cubicBezTo>
                  <a:cubicBezTo>
                    <a:pt x="3529" y="630"/>
                    <a:pt x="2899" y="0"/>
                    <a:pt x="214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6"/>
                </a:solidFill>
                <a:highlight>
                  <a:schemeClr val="accent6"/>
                </a:highlight>
              </a:endParaRPr>
            </a:p>
          </p:txBody>
        </p:sp>
        <p:sp>
          <p:nvSpPr>
            <p:cNvPr id="954" name="Google Shape;954;p34"/>
            <p:cNvSpPr/>
            <p:nvPr/>
          </p:nvSpPr>
          <p:spPr>
            <a:xfrm>
              <a:off x="839850" y="2371925"/>
              <a:ext cx="143375" cy="242625"/>
            </a:xfrm>
            <a:custGeom>
              <a:rect b="b" l="l" r="r" t="t"/>
              <a:pathLst>
                <a:path extrusionOk="0" h="9705" w="5735">
                  <a:moveTo>
                    <a:pt x="3624" y="662"/>
                  </a:moveTo>
                  <a:cubicBezTo>
                    <a:pt x="4002" y="662"/>
                    <a:pt x="4317" y="977"/>
                    <a:pt x="4317" y="1355"/>
                  </a:cubicBezTo>
                  <a:cubicBezTo>
                    <a:pt x="4317" y="1765"/>
                    <a:pt x="4002" y="2080"/>
                    <a:pt x="3624" y="2080"/>
                  </a:cubicBezTo>
                  <a:cubicBezTo>
                    <a:pt x="3214" y="2080"/>
                    <a:pt x="2899" y="1765"/>
                    <a:pt x="2899" y="1355"/>
                  </a:cubicBezTo>
                  <a:cubicBezTo>
                    <a:pt x="2899" y="977"/>
                    <a:pt x="3214" y="662"/>
                    <a:pt x="3624" y="662"/>
                  </a:cubicBezTo>
                  <a:close/>
                  <a:moveTo>
                    <a:pt x="4317" y="6900"/>
                  </a:moveTo>
                  <a:lnTo>
                    <a:pt x="4474" y="7593"/>
                  </a:lnTo>
                  <a:lnTo>
                    <a:pt x="2490" y="7593"/>
                  </a:lnTo>
                  <a:lnTo>
                    <a:pt x="2647" y="6900"/>
                  </a:lnTo>
                  <a:close/>
                  <a:moveTo>
                    <a:pt x="3962" y="2731"/>
                  </a:moveTo>
                  <a:cubicBezTo>
                    <a:pt x="4108" y="2731"/>
                    <a:pt x="4250" y="2818"/>
                    <a:pt x="4285" y="2993"/>
                  </a:cubicBezTo>
                  <a:lnTo>
                    <a:pt x="4979" y="5734"/>
                  </a:lnTo>
                  <a:cubicBezTo>
                    <a:pt x="5010" y="6018"/>
                    <a:pt x="4853" y="6207"/>
                    <a:pt x="4632" y="6207"/>
                  </a:cubicBezTo>
                  <a:lnTo>
                    <a:pt x="2395" y="6207"/>
                  </a:lnTo>
                  <a:cubicBezTo>
                    <a:pt x="2238" y="6207"/>
                    <a:pt x="2080" y="6333"/>
                    <a:pt x="2049" y="6490"/>
                  </a:cubicBezTo>
                  <a:lnTo>
                    <a:pt x="1482" y="8727"/>
                  </a:lnTo>
                  <a:cubicBezTo>
                    <a:pt x="1456" y="8883"/>
                    <a:pt x="1323" y="8996"/>
                    <a:pt x="1154" y="8996"/>
                  </a:cubicBezTo>
                  <a:cubicBezTo>
                    <a:pt x="1118" y="8996"/>
                    <a:pt x="1080" y="8990"/>
                    <a:pt x="1040" y="8979"/>
                  </a:cubicBezTo>
                  <a:cubicBezTo>
                    <a:pt x="851" y="8916"/>
                    <a:pt x="725" y="8727"/>
                    <a:pt x="820" y="8538"/>
                  </a:cubicBezTo>
                  <a:lnTo>
                    <a:pt x="1513" y="5766"/>
                  </a:lnTo>
                  <a:cubicBezTo>
                    <a:pt x="1576" y="5608"/>
                    <a:pt x="1671" y="5514"/>
                    <a:pt x="1891" y="5514"/>
                  </a:cubicBezTo>
                  <a:lnTo>
                    <a:pt x="3246" y="5514"/>
                  </a:lnTo>
                  <a:cubicBezTo>
                    <a:pt x="3655" y="5514"/>
                    <a:pt x="4002" y="5262"/>
                    <a:pt x="4222" y="4915"/>
                  </a:cubicBezTo>
                  <a:cubicBezTo>
                    <a:pt x="4285" y="4758"/>
                    <a:pt x="4222" y="4537"/>
                    <a:pt x="4033" y="4442"/>
                  </a:cubicBezTo>
                  <a:cubicBezTo>
                    <a:pt x="3993" y="4426"/>
                    <a:pt x="3948" y="4418"/>
                    <a:pt x="3902" y="4418"/>
                  </a:cubicBezTo>
                  <a:cubicBezTo>
                    <a:pt x="3770" y="4418"/>
                    <a:pt x="3631" y="4483"/>
                    <a:pt x="3561" y="4600"/>
                  </a:cubicBezTo>
                  <a:cubicBezTo>
                    <a:pt x="3529" y="4726"/>
                    <a:pt x="3372" y="4789"/>
                    <a:pt x="3246" y="4789"/>
                  </a:cubicBezTo>
                  <a:lnTo>
                    <a:pt x="1891" y="4789"/>
                  </a:lnTo>
                  <a:cubicBezTo>
                    <a:pt x="1671" y="4789"/>
                    <a:pt x="1513" y="4631"/>
                    <a:pt x="1513" y="4442"/>
                  </a:cubicBezTo>
                  <a:cubicBezTo>
                    <a:pt x="1513" y="4253"/>
                    <a:pt x="1671" y="4096"/>
                    <a:pt x="1891" y="4096"/>
                  </a:cubicBezTo>
                  <a:lnTo>
                    <a:pt x="2836" y="4096"/>
                  </a:lnTo>
                  <a:cubicBezTo>
                    <a:pt x="2931" y="4096"/>
                    <a:pt x="3057" y="4001"/>
                    <a:pt x="3151" y="3907"/>
                  </a:cubicBezTo>
                  <a:cubicBezTo>
                    <a:pt x="3151" y="3844"/>
                    <a:pt x="3655" y="2899"/>
                    <a:pt x="3655" y="2899"/>
                  </a:cubicBezTo>
                  <a:cubicBezTo>
                    <a:pt x="3725" y="2787"/>
                    <a:pt x="3845" y="2731"/>
                    <a:pt x="3962" y="2731"/>
                  </a:cubicBezTo>
                  <a:close/>
                  <a:moveTo>
                    <a:pt x="3529" y="0"/>
                  </a:moveTo>
                  <a:cubicBezTo>
                    <a:pt x="2805" y="0"/>
                    <a:pt x="2175" y="630"/>
                    <a:pt x="2175" y="1355"/>
                  </a:cubicBezTo>
                  <a:cubicBezTo>
                    <a:pt x="2175" y="1922"/>
                    <a:pt x="2490" y="2395"/>
                    <a:pt x="2994" y="2615"/>
                  </a:cubicBezTo>
                  <a:lnTo>
                    <a:pt x="2584" y="3466"/>
                  </a:lnTo>
                  <a:lnTo>
                    <a:pt x="1860" y="3466"/>
                  </a:lnTo>
                  <a:cubicBezTo>
                    <a:pt x="1261" y="3466"/>
                    <a:pt x="820" y="3938"/>
                    <a:pt x="820" y="4474"/>
                  </a:cubicBezTo>
                  <a:cubicBezTo>
                    <a:pt x="820" y="4758"/>
                    <a:pt x="946" y="4978"/>
                    <a:pt x="1103" y="5199"/>
                  </a:cubicBezTo>
                  <a:cubicBezTo>
                    <a:pt x="977" y="5325"/>
                    <a:pt x="914" y="5451"/>
                    <a:pt x="851" y="5608"/>
                  </a:cubicBezTo>
                  <a:lnTo>
                    <a:pt x="158" y="8381"/>
                  </a:lnTo>
                  <a:cubicBezTo>
                    <a:pt x="1" y="8916"/>
                    <a:pt x="347" y="9483"/>
                    <a:pt x="914" y="9641"/>
                  </a:cubicBezTo>
                  <a:cubicBezTo>
                    <a:pt x="1002" y="9667"/>
                    <a:pt x="1091" y="9679"/>
                    <a:pt x="1178" y="9679"/>
                  </a:cubicBezTo>
                  <a:cubicBezTo>
                    <a:pt x="1624" y="9679"/>
                    <a:pt x="2038" y="9359"/>
                    <a:pt x="2143" y="8885"/>
                  </a:cubicBezTo>
                  <a:lnTo>
                    <a:pt x="2332" y="8286"/>
                  </a:lnTo>
                  <a:lnTo>
                    <a:pt x="4695" y="8286"/>
                  </a:lnTo>
                  <a:lnTo>
                    <a:pt x="4947" y="9452"/>
                  </a:lnTo>
                  <a:cubicBezTo>
                    <a:pt x="4995" y="9597"/>
                    <a:pt x="5118" y="9704"/>
                    <a:pt x="5257" y="9704"/>
                  </a:cubicBezTo>
                  <a:cubicBezTo>
                    <a:pt x="5300" y="9704"/>
                    <a:pt x="5344" y="9694"/>
                    <a:pt x="5388" y="9672"/>
                  </a:cubicBezTo>
                  <a:cubicBezTo>
                    <a:pt x="5577" y="9641"/>
                    <a:pt x="5703" y="9452"/>
                    <a:pt x="5609" y="9231"/>
                  </a:cubicBezTo>
                  <a:lnTo>
                    <a:pt x="5042" y="6805"/>
                  </a:lnTo>
                  <a:cubicBezTo>
                    <a:pt x="5514" y="6616"/>
                    <a:pt x="5735" y="6144"/>
                    <a:pt x="5640" y="5640"/>
                  </a:cubicBezTo>
                  <a:lnTo>
                    <a:pt x="4916" y="2867"/>
                  </a:lnTo>
                  <a:cubicBezTo>
                    <a:pt x="4884" y="2647"/>
                    <a:pt x="4758" y="2489"/>
                    <a:pt x="4569" y="2332"/>
                  </a:cubicBezTo>
                  <a:cubicBezTo>
                    <a:pt x="4790" y="2080"/>
                    <a:pt x="4916" y="1733"/>
                    <a:pt x="4916" y="1355"/>
                  </a:cubicBezTo>
                  <a:cubicBezTo>
                    <a:pt x="4916" y="630"/>
                    <a:pt x="4285" y="0"/>
                    <a:pt x="352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6"/>
                </a:solidFill>
                <a:highlight>
                  <a:schemeClr val="accent6"/>
                </a:highlight>
              </a:endParaRPr>
            </a:p>
          </p:txBody>
        </p:sp>
        <p:sp>
          <p:nvSpPr>
            <p:cNvPr id="955" name="Google Shape;955;p34"/>
            <p:cNvSpPr/>
            <p:nvPr/>
          </p:nvSpPr>
          <p:spPr>
            <a:xfrm>
              <a:off x="772900" y="2318350"/>
              <a:ext cx="122125" cy="105075"/>
            </a:xfrm>
            <a:custGeom>
              <a:rect b="b" l="l" r="r" t="t"/>
              <a:pathLst>
                <a:path extrusionOk="0" h="4203" w="4885">
                  <a:moveTo>
                    <a:pt x="3844" y="631"/>
                  </a:moveTo>
                  <a:cubicBezTo>
                    <a:pt x="4034" y="631"/>
                    <a:pt x="4223" y="789"/>
                    <a:pt x="4223" y="978"/>
                  </a:cubicBezTo>
                  <a:lnTo>
                    <a:pt x="4223" y="1734"/>
                  </a:lnTo>
                  <a:cubicBezTo>
                    <a:pt x="4223" y="1923"/>
                    <a:pt x="4034" y="2112"/>
                    <a:pt x="3844" y="2112"/>
                  </a:cubicBezTo>
                  <a:cubicBezTo>
                    <a:pt x="3655" y="2143"/>
                    <a:pt x="3498" y="2301"/>
                    <a:pt x="3498" y="2458"/>
                  </a:cubicBezTo>
                  <a:lnTo>
                    <a:pt x="3498" y="2994"/>
                  </a:lnTo>
                  <a:lnTo>
                    <a:pt x="2679" y="2206"/>
                  </a:lnTo>
                  <a:cubicBezTo>
                    <a:pt x="2584" y="2143"/>
                    <a:pt x="2521" y="2112"/>
                    <a:pt x="2427" y="2112"/>
                  </a:cubicBezTo>
                  <a:lnTo>
                    <a:pt x="1009" y="2112"/>
                  </a:lnTo>
                  <a:cubicBezTo>
                    <a:pt x="820" y="2112"/>
                    <a:pt x="662" y="1923"/>
                    <a:pt x="662" y="1734"/>
                  </a:cubicBezTo>
                  <a:lnTo>
                    <a:pt x="662" y="978"/>
                  </a:lnTo>
                  <a:cubicBezTo>
                    <a:pt x="662" y="789"/>
                    <a:pt x="820" y="631"/>
                    <a:pt x="1009" y="631"/>
                  </a:cubicBezTo>
                  <a:close/>
                  <a:moveTo>
                    <a:pt x="1009" y="1"/>
                  </a:moveTo>
                  <a:cubicBezTo>
                    <a:pt x="442" y="1"/>
                    <a:pt x="1" y="474"/>
                    <a:pt x="1" y="1041"/>
                  </a:cubicBezTo>
                  <a:lnTo>
                    <a:pt x="1" y="1765"/>
                  </a:lnTo>
                  <a:cubicBezTo>
                    <a:pt x="1" y="2364"/>
                    <a:pt x="473" y="2805"/>
                    <a:pt x="1009" y="2805"/>
                  </a:cubicBezTo>
                  <a:lnTo>
                    <a:pt x="2269" y="2805"/>
                  </a:lnTo>
                  <a:lnTo>
                    <a:pt x="3592" y="4097"/>
                  </a:lnTo>
                  <a:cubicBezTo>
                    <a:pt x="3663" y="4167"/>
                    <a:pt x="3770" y="4203"/>
                    <a:pt x="3872" y="4203"/>
                  </a:cubicBezTo>
                  <a:cubicBezTo>
                    <a:pt x="3906" y="4203"/>
                    <a:pt x="3939" y="4199"/>
                    <a:pt x="3970" y="4191"/>
                  </a:cubicBezTo>
                  <a:cubicBezTo>
                    <a:pt x="4097" y="4160"/>
                    <a:pt x="4160" y="4002"/>
                    <a:pt x="4160" y="3876"/>
                  </a:cubicBezTo>
                  <a:lnTo>
                    <a:pt x="4160" y="2773"/>
                  </a:lnTo>
                  <a:cubicBezTo>
                    <a:pt x="4569" y="2616"/>
                    <a:pt x="4884" y="2238"/>
                    <a:pt x="4884" y="1765"/>
                  </a:cubicBezTo>
                  <a:lnTo>
                    <a:pt x="4884" y="1041"/>
                  </a:lnTo>
                  <a:cubicBezTo>
                    <a:pt x="4884" y="442"/>
                    <a:pt x="4412" y="1"/>
                    <a:pt x="384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6"/>
                </a:solidFill>
                <a:highlight>
                  <a:schemeClr val="accent6"/>
                </a:highlight>
              </a:endParaRPr>
            </a:p>
          </p:txBody>
        </p:sp>
      </p:grpSp>
      <p:grpSp>
        <p:nvGrpSpPr>
          <p:cNvPr id="956" name="Google Shape;956;p34"/>
          <p:cNvGrpSpPr/>
          <p:nvPr/>
        </p:nvGrpSpPr>
        <p:grpSpPr>
          <a:xfrm>
            <a:off x="3191140" y="2313736"/>
            <a:ext cx="632901" cy="637087"/>
            <a:chOff x="-1333975" y="2365850"/>
            <a:chExt cx="292225" cy="293575"/>
          </a:xfrm>
        </p:grpSpPr>
        <p:sp>
          <p:nvSpPr>
            <p:cNvPr id="957" name="Google Shape;957;p34"/>
            <p:cNvSpPr/>
            <p:nvPr/>
          </p:nvSpPr>
          <p:spPr>
            <a:xfrm>
              <a:off x="-1285150" y="2365850"/>
              <a:ext cx="191225" cy="293575"/>
            </a:xfrm>
            <a:custGeom>
              <a:rect b="b" l="l" r="r" t="t"/>
              <a:pathLst>
                <a:path extrusionOk="0" h="11743" w="7649">
                  <a:moveTo>
                    <a:pt x="3813" y="684"/>
                  </a:moveTo>
                  <a:cubicBezTo>
                    <a:pt x="5545" y="684"/>
                    <a:pt x="6900" y="2039"/>
                    <a:pt x="6900" y="3740"/>
                  </a:cubicBezTo>
                  <a:cubicBezTo>
                    <a:pt x="6931" y="4780"/>
                    <a:pt x="6553" y="5347"/>
                    <a:pt x="6270" y="5788"/>
                  </a:cubicBezTo>
                  <a:cubicBezTo>
                    <a:pt x="5797" y="6544"/>
                    <a:pt x="5608" y="6922"/>
                    <a:pt x="5608" y="7930"/>
                  </a:cubicBezTo>
                  <a:cubicBezTo>
                    <a:pt x="5608" y="8119"/>
                    <a:pt x="5451" y="8277"/>
                    <a:pt x="5230" y="8277"/>
                  </a:cubicBezTo>
                  <a:lnTo>
                    <a:pt x="2489" y="8277"/>
                  </a:lnTo>
                  <a:cubicBezTo>
                    <a:pt x="2300" y="8277"/>
                    <a:pt x="2143" y="8119"/>
                    <a:pt x="2143" y="7930"/>
                  </a:cubicBezTo>
                  <a:cubicBezTo>
                    <a:pt x="2143" y="6922"/>
                    <a:pt x="1922" y="6576"/>
                    <a:pt x="1450" y="5820"/>
                  </a:cubicBezTo>
                  <a:cubicBezTo>
                    <a:pt x="1198" y="5347"/>
                    <a:pt x="567" y="4528"/>
                    <a:pt x="788" y="3205"/>
                  </a:cubicBezTo>
                  <a:cubicBezTo>
                    <a:pt x="1040" y="1819"/>
                    <a:pt x="2237" y="684"/>
                    <a:pt x="3813" y="684"/>
                  </a:cubicBezTo>
                  <a:close/>
                  <a:moveTo>
                    <a:pt x="4852" y="8907"/>
                  </a:moveTo>
                  <a:lnTo>
                    <a:pt x="4852" y="9569"/>
                  </a:lnTo>
                  <a:lnTo>
                    <a:pt x="4506" y="9569"/>
                  </a:lnTo>
                  <a:cubicBezTo>
                    <a:pt x="4285" y="9569"/>
                    <a:pt x="4128" y="9726"/>
                    <a:pt x="4128" y="9915"/>
                  </a:cubicBezTo>
                  <a:cubicBezTo>
                    <a:pt x="4128" y="10136"/>
                    <a:pt x="4285" y="10293"/>
                    <a:pt x="4506" y="10293"/>
                  </a:cubicBezTo>
                  <a:lnTo>
                    <a:pt x="4852" y="10293"/>
                  </a:lnTo>
                  <a:lnTo>
                    <a:pt x="4852" y="10640"/>
                  </a:lnTo>
                  <a:cubicBezTo>
                    <a:pt x="4884" y="10829"/>
                    <a:pt x="4726" y="10986"/>
                    <a:pt x="4537" y="10986"/>
                  </a:cubicBezTo>
                  <a:lnTo>
                    <a:pt x="3151" y="10986"/>
                  </a:lnTo>
                  <a:cubicBezTo>
                    <a:pt x="2962" y="10986"/>
                    <a:pt x="2804" y="10829"/>
                    <a:pt x="2804" y="10640"/>
                  </a:cubicBezTo>
                  <a:lnTo>
                    <a:pt x="2804" y="10293"/>
                  </a:lnTo>
                  <a:lnTo>
                    <a:pt x="3151" y="10293"/>
                  </a:lnTo>
                  <a:cubicBezTo>
                    <a:pt x="3371" y="10293"/>
                    <a:pt x="3529" y="10136"/>
                    <a:pt x="3529" y="9915"/>
                  </a:cubicBezTo>
                  <a:cubicBezTo>
                    <a:pt x="3529" y="9726"/>
                    <a:pt x="3371" y="9569"/>
                    <a:pt x="3151" y="9569"/>
                  </a:cubicBezTo>
                  <a:lnTo>
                    <a:pt x="2804" y="9569"/>
                  </a:lnTo>
                  <a:lnTo>
                    <a:pt x="2804" y="8907"/>
                  </a:lnTo>
                  <a:close/>
                  <a:moveTo>
                    <a:pt x="3897" y="1"/>
                  </a:moveTo>
                  <a:cubicBezTo>
                    <a:pt x="3632" y="1"/>
                    <a:pt x="3361" y="28"/>
                    <a:pt x="3088" y="86"/>
                  </a:cubicBezTo>
                  <a:cubicBezTo>
                    <a:pt x="1607" y="401"/>
                    <a:pt x="441" y="1566"/>
                    <a:pt x="158" y="3079"/>
                  </a:cubicBezTo>
                  <a:cubicBezTo>
                    <a:pt x="0" y="3992"/>
                    <a:pt x="158" y="4969"/>
                    <a:pt x="631" y="5757"/>
                  </a:cubicBezTo>
                  <a:cubicBezTo>
                    <a:pt x="757" y="5914"/>
                    <a:pt x="820" y="6072"/>
                    <a:pt x="914" y="6229"/>
                  </a:cubicBezTo>
                  <a:cubicBezTo>
                    <a:pt x="1355" y="6891"/>
                    <a:pt x="1450" y="7143"/>
                    <a:pt x="1450" y="7962"/>
                  </a:cubicBezTo>
                  <a:cubicBezTo>
                    <a:pt x="1450" y="8403"/>
                    <a:pt x="1733" y="8781"/>
                    <a:pt x="2143" y="8939"/>
                  </a:cubicBezTo>
                  <a:lnTo>
                    <a:pt x="2143" y="10703"/>
                  </a:lnTo>
                  <a:cubicBezTo>
                    <a:pt x="2143" y="11270"/>
                    <a:pt x="2615" y="11743"/>
                    <a:pt x="3151" y="11743"/>
                  </a:cubicBezTo>
                  <a:lnTo>
                    <a:pt x="4537" y="11743"/>
                  </a:lnTo>
                  <a:cubicBezTo>
                    <a:pt x="5073" y="11743"/>
                    <a:pt x="5545" y="11270"/>
                    <a:pt x="5545" y="10703"/>
                  </a:cubicBezTo>
                  <a:lnTo>
                    <a:pt x="5545" y="8939"/>
                  </a:lnTo>
                  <a:cubicBezTo>
                    <a:pt x="5955" y="8781"/>
                    <a:pt x="6238" y="8435"/>
                    <a:pt x="6238" y="7962"/>
                  </a:cubicBezTo>
                  <a:lnTo>
                    <a:pt x="6238" y="7930"/>
                  </a:lnTo>
                  <a:cubicBezTo>
                    <a:pt x="6238" y="7143"/>
                    <a:pt x="6427" y="6828"/>
                    <a:pt x="6805" y="6229"/>
                  </a:cubicBezTo>
                  <a:cubicBezTo>
                    <a:pt x="7089" y="5788"/>
                    <a:pt x="7593" y="5032"/>
                    <a:pt x="7593" y="3835"/>
                  </a:cubicBezTo>
                  <a:cubicBezTo>
                    <a:pt x="7649" y="1658"/>
                    <a:pt x="5950" y="1"/>
                    <a:pt x="389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34"/>
            <p:cNvSpPr/>
            <p:nvPr/>
          </p:nvSpPr>
          <p:spPr>
            <a:xfrm>
              <a:off x="-1076425" y="2452250"/>
              <a:ext cx="34675" cy="18150"/>
            </a:xfrm>
            <a:custGeom>
              <a:rect b="b" l="l" r="r" t="t"/>
              <a:pathLst>
                <a:path extrusionOk="0" h="726" w="1387">
                  <a:moveTo>
                    <a:pt x="347" y="1"/>
                  </a:moveTo>
                  <a:cubicBezTo>
                    <a:pt x="158" y="1"/>
                    <a:pt x="0" y="158"/>
                    <a:pt x="0" y="379"/>
                  </a:cubicBezTo>
                  <a:cubicBezTo>
                    <a:pt x="0" y="568"/>
                    <a:pt x="158" y="725"/>
                    <a:pt x="347" y="725"/>
                  </a:cubicBezTo>
                  <a:lnTo>
                    <a:pt x="1040" y="725"/>
                  </a:lnTo>
                  <a:cubicBezTo>
                    <a:pt x="1229" y="725"/>
                    <a:pt x="1386" y="568"/>
                    <a:pt x="1386" y="379"/>
                  </a:cubicBezTo>
                  <a:cubicBezTo>
                    <a:pt x="1386" y="158"/>
                    <a:pt x="1229" y="1"/>
                    <a:pt x="104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34"/>
            <p:cNvSpPr/>
            <p:nvPr/>
          </p:nvSpPr>
          <p:spPr>
            <a:xfrm>
              <a:off x="-1333975" y="2452250"/>
              <a:ext cx="34675" cy="18150"/>
            </a:xfrm>
            <a:custGeom>
              <a:rect b="b" l="l" r="r" t="t"/>
              <a:pathLst>
                <a:path extrusionOk="0" h="726" w="1387">
                  <a:moveTo>
                    <a:pt x="347" y="1"/>
                  </a:moveTo>
                  <a:cubicBezTo>
                    <a:pt x="158" y="1"/>
                    <a:pt x="0" y="158"/>
                    <a:pt x="0" y="379"/>
                  </a:cubicBezTo>
                  <a:cubicBezTo>
                    <a:pt x="0" y="568"/>
                    <a:pt x="158" y="725"/>
                    <a:pt x="347" y="725"/>
                  </a:cubicBezTo>
                  <a:lnTo>
                    <a:pt x="1008" y="725"/>
                  </a:lnTo>
                  <a:cubicBezTo>
                    <a:pt x="1197" y="694"/>
                    <a:pt x="1386" y="536"/>
                    <a:pt x="1386" y="379"/>
                  </a:cubicBezTo>
                  <a:cubicBezTo>
                    <a:pt x="1386" y="158"/>
                    <a:pt x="1197" y="1"/>
                    <a:pt x="100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34"/>
            <p:cNvSpPr/>
            <p:nvPr/>
          </p:nvSpPr>
          <p:spPr>
            <a:xfrm>
              <a:off x="-1093750" y="2383050"/>
              <a:ext cx="35450" cy="26575"/>
            </a:xfrm>
            <a:custGeom>
              <a:rect b="b" l="l" r="r" t="t"/>
              <a:pathLst>
                <a:path extrusionOk="0" h="1063" w="1418">
                  <a:moveTo>
                    <a:pt x="992" y="1"/>
                  </a:moveTo>
                  <a:cubicBezTo>
                    <a:pt x="931" y="1"/>
                    <a:pt x="870" y="19"/>
                    <a:pt x="819" y="59"/>
                  </a:cubicBezTo>
                  <a:lnTo>
                    <a:pt x="221" y="406"/>
                  </a:lnTo>
                  <a:cubicBezTo>
                    <a:pt x="63" y="500"/>
                    <a:pt x="0" y="721"/>
                    <a:pt x="95" y="878"/>
                  </a:cubicBezTo>
                  <a:cubicBezTo>
                    <a:pt x="159" y="985"/>
                    <a:pt x="295" y="1063"/>
                    <a:pt x="415" y="1063"/>
                  </a:cubicBezTo>
                  <a:cubicBezTo>
                    <a:pt x="473" y="1063"/>
                    <a:pt x="527" y="1045"/>
                    <a:pt x="567" y="1005"/>
                  </a:cubicBezTo>
                  <a:lnTo>
                    <a:pt x="1166" y="658"/>
                  </a:lnTo>
                  <a:cubicBezTo>
                    <a:pt x="1323" y="563"/>
                    <a:pt x="1418" y="343"/>
                    <a:pt x="1292" y="185"/>
                  </a:cubicBezTo>
                  <a:cubicBezTo>
                    <a:pt x="1249" y="79"/>
                    <a:pt x="1120" y="1"/>
                    <a:pt x="99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34"/>
            <p:cNvSpPr/>
            <p:nvPr/>
          </p:nvSpPr>
          <p:spPr>
            <a:xfrm>
              <a:off x="-1317450" y="2512575"/>
              <a:ext cx="35475" cy="26225"/>
            </a:xfrm>
            <a:custGeom>
              <a:rect b="b" l="l" r="r" t="t"/>
              <a:pathLst>
                <a:path extrusionOk="0" h="1049" w="1419">
                  <a:moveTo>
                    <a:pt x="1005" y="1"/>
                  </a:moveTo>
                  <a:cubicBezTo>
                    <a:pt x="944" y="1"/>
                    <a:pt x="880" y="15"/>
                    <a:pt x="820" y="45"/>
                  </a:cubicBezTo>
                  <a:lnTo>
                    <a:pt x="221" y="392"/>
                  </a:lnTo>
                  <a:cubicBezTo>
                    <a:pt x="64" y="486"/>
                    <a:pt x="1" y="707"/>
                    <a:pt x="127" y="864"/>
                  </a:cubicBezTo>
                  <a:cubicBezTo>
                    <a:pt x="169" y="971"/>
                    <a:pt x="299" y="1049"/>
                    <a:pt x="427" y="1049"/>
                  </a:cubicBezTo>
                  <a:cubicBezTo>
                    <a:pt x="488" y="1049"/>
                    <a:pt x="548" y="1031"/>
                    <a:pt x="599" y="990"/>
                  </a:cubicBezTo>
                  <a:lnTo>
                    <a:pt x="1166" y="644"/>
                  </a:lnTo>
                  <a:cubicBezTo>
                    <a:pt x="1324" y="549"/>
                    <a:pt x="1418" y="329"/>
                    <a:pt x="1292" y="171"/>
                  </a:cubicBezTo>
                  <a:cubicBezTo>
                    <a:pt x="1250" y="64"/>
                    <a:pt x="1134" y="1"/>
                    <a:pt x="100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34"/>
            <p:cNvSpPr/>
            <p:nvPr/>
          </p:nvSpPr>
          <p:spPr>
            <a:xfrm>
              <a:off x="-1092975" y="2512575"/>
              <a:ext cx="34675" cy="25525"/>
            </a:xfrm>
            <a:custGeom>
              <a:rect b="b" l="l" r="r" t="t"/>
              <a:pathLst>
                <a:path extrusionOk="0" h="1021" w="1387">
                  <a:moveTo>
                    <a:pt x="378" y="1"/>
                  </a:moveTo>
                  <a:cubicBezTo>
                    <a:pt x="264" y="1"/>
                    <a:pt x="149" y="64"/>
                    <a:pt x="64" y="171"/>
                  </a:cubicBezTo>
                  <a:cubicBezTo>
                    <a:pt x="1" y="329"/>
                    <a:pt x="32" y="518"/>
                    <a:pt x="190" y="644"/>
                  </a:cubicBezTo>
                  <a:lnTo>
                    <a:pt x="788" y="990"/>
                  </a:lnTo>
                  <a:cubicBezTo>
                    <a:pt x="838" y="1010"/>
                    <a:pt x="891" y="1021"/>
                    <a:pt x="944" y="1021"/>
                  </a:cubicBezTo>
                  <a:cubicBezTo>
                    <a:pt x="1059" y="1021"/>
                    <a:pt x="1175" y="972"/>
                    <a:pt x="1261" y="864"/>
                  </a:cubicBezTo>
                  <a:cubicBezTo>
                    <a:pt x="1387" y="675"/>
                    <a:pt x="1292" y="486"/>
                    <a:pt x="1135" y="392"/>
                  </a:cubicBezTo>
                  <a:lnTo>
                    <a:pt x="536" y="45"/>
                  </a:lnTo>
                  <a:cubicBezTo>
                    <a:pt x="486" y="15"/>
                    <a:pt x="432" y="1"/>
                    <a:pt x="37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34"/>
            <p:cNvSpPr/>
            <p:nvPr/>
          </p:nvSpPr>
          <p:spPr>
            <a:xfrm>
              <a:off x="-1316650" y="2383750"/>
              <a:ext cx="34675" cy="25525"/>
            </a:xfrm>
            <a:custGeom>
              <a:rect b="b" l="l" r="r" t="t"/>
              <a:pathLst>
                <a:path extrusionOk="0" h="1021" w="1387">
                  <a:moveTo>
                    <a:pt x="405" y="1"/>
                  </a:moveTo>
                  <a:cubicBezTo>
                    <a:pt x="283" y="1"/>
                    <a:pt x="159" y="50"/>
                    <a:pt x="95" y="157"/>
                  </a:cubicBezTo>
                  <a:cubicBezTo>
                    <a:pt x="0" y="315"/>
                    <a:pt x="63" y="504"/>
                    <a:pt x="221" y="630"/>
                  </a:cubicBezTo>
                  <a:lnTo>
                    <a:pt x="788" y="977"/>
                  </a:lnTo>
                  <a:cubicBezTo>
                    <a:pt x="838" y="1007"/>
                    <a:pt x="895" y="1021"/>
                    <a:pt x="953" y="1021"/>
                  </a:cubicBezTo>
                  <a:cubicBezTo>
                    <a:pt x="1074" y="1021"/>
                    <a:pt x="1196" y="958"/>
                    <a:pt x="1260" y="850"/>
                  </a:cubicBezTo>
                  <a:cubicBezTo>
                    <a:pt x="1386" y="693"/>
                    <a:pt x="1292" y="504"/>
                    <a:pt x="1134" y="378"/>
                  </a:cubicBezTo>
                  <a:lnTo>
                    <a:pt x="567" y="31"/>
                  </a:lnTo>
                  <a:cubicBezTo>
                    <a:pt x="517" y="11"/>
                    <a:pt x="461" y="1"/>
                    <a:pt x="40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34"/>
            <p:cNvSpPr/>
            <p:nvPr/>
          </p:nvSpPr>
          <p:spPr>
            <a:xfrm>
              <a:off x="-1239475" y="2401575"/>
              <a:ext cx="102425" cy="153100"/>
            </a:xfrm>
            <a:custGeom>
              <a:rect b="b" l="l" r="r" t="t"/>
              <a:pathLst>
                <a:path extrusionOk="0" h="6124" w="4097">
                  <a:moveTo>
                    <a:pt x="1733" y="1492"/>
                  </a:moveTo>
                  <a:lnTo>
                    <a:pt x="1733" y="2343"/>
                  </a:lnTo>
                  <a:cubicBezTo>
                    <a:pt x="1733" y="2500"/>
                    <a:pt x="1796" y="2626"/>
                    <a:pt x="1922" y="2658"/>
                  </a:cubicBezTo>
                  <a:lnTo>
                    <a:pt x="3246" y="3225"/>
                  </a:lnTo>
                  <a:lnTo>
                    <a:pt x="2395" y="4611"/>
                  </a:lnTo>
                  <a:lnTo>
                    <a:pt x="2395" y="3729"/>
                  </a:lnTo>
                  <a:cubicBezTo>
                    <a:pt x="2395" y="3572"/>
                    <a:pt x="2332" y="3445"/>
                    <a:pt x="2206" y="3414"/>
                  </a:cubicBezTo>
                  <a:lnTo>
                    <a:pt x="851" y="2878"/>
                  </a:lnTo>
                  <a:lnTo>
                    <a:pt x="1733" y="1492"/>
                  </a:lnTo>
                  <a:close/>
                  <a:moveTo>
                    <a:pt x="2038" y="0"/>
                  </a:moveTo>
                  <a:cubicBezTo>
                    <a:pt x="1919" y="0"/>
                    <a:pt x="1814" y="47"/>
                    <a:pt x="1765" y="169"/>
                  </a:cubicBezTo>
                  <a:lnTo>
                    <a:pt x="64" y="2941"/>
                  </a:lnTo>
                  <a:cubicBezTo>
                    <a:pt x="32" y="3004"/>
                    <a:pt x="1" y="3130"/>
                    <a:pt x="32" y="3225"/>
                  </a:cubicBezTo>
                  <a:cubicBezTo>
                    <a:pt x="64" y="3288"/>
                    <a:pt x="158" y="3382"/>
                    <a:pt x="221" y="3414"/>
                  </a:cubicBezTo>
                  <a:lnTo>
                    <a:pt x="1733" y="4013"/>
                  </a:lnTo>
                  <a:lnTo>
                    <a:pt x="1733" y="5808"/>
                  </a:lnTo>
                  <a:cubicBezTo>
                    <a:pt x="1733" y="5966"/>
                    <a:pt x="1859" y="6092"/>
                    <a:pt x="1954" y="6123"/>
                  </a:cubicBezTo>
                  <a:lnTo>
                    <a:pt x="2049" y="6123"/>
                  </a:lnTo>
                  <a:cubicBezTo>
                    <a:pt x="2143" y="6123"/>
                    <a:pt x="2269" y="6092"/>
                    <a:pt x="2301" y="5966"/>
                  </a:cubicBezTo>
                  <a:lnTo>
                    <a:pt x="4002" y="3225"/>
                  </a:lnTo>
                  <a:cubicBezTo>
                    <a:pt x="4033" y="3130"/>
                    <a:pt x="4096" y="3004"/>
                    <a:pt x="4033" y="2941"/>
                  </a:cubicBezTo>
                  <a:cubicBezTo>
                    <a:pt x="4033" y="2878"/>
                    <a:pt x="3970" y="2784"/>
                    <a:pt x="3907" y="2752"/>
                  </a:cubicBezTo>
                  <a:lnTo>
                    <a:pt x="2395" y="2154"/>
                  </a:lnTo>
                  <a:lnTo>
                    <a:pt x="2395" y="358"/>
                  </a:lnTo>
                  <a:cubicBezTo>
                    <a:pt x="2395" y="169"/>
                    <a:pt x="2269" y="74"/>
                    <a:pt x="2143" y="11"/>
                  </a:cubicBezTo>
                  <a:cubicBezTo>
                    <a:pt x="2108" y="4"/>
                    <a:pt x="2072" y="0"/>
                    <a:pt x="203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65" name="Google Shape;965;p34"/>
          <p:cNvSpPr/>
          <p:nvPr/>
        </p:nvSpPr>
        <p:spPr>
          <a:xfrm>
            <a:off x="3191151" y="3450623"/>
            <a:ext cx="662737" cy="637119"/>
          </a:xfrm>
          <a:custGeom>
            <a:rect b="b" l="l" r="r" t="t"/>
            <a:pathLst>
              <a:path extrusionOk="0" h="18118" w="19326">
                <a:moveTo>
                  <a:pt x="17628" y="1133"/>
                </a:moveTo>
                <a:cubicBezTo>
                  <a:pt x="17939" y="1133"/>
                  <a:pt x="18193" y="1387"/>
                  <a:pt x="18193" y="1701"/>
                </a:cubicBezTo>
                <a:lnTo>
                  <a:pt x="18193" y="11324"/>
                </a:lnTo>
                <a:lnTo>
                  <a:pt x="1133" y="11324"/>
                </a:lnTo>
                <a:lnTo>
                  <a:pt x="1133" y="1701"/>
                </a:lnTo>
                <a:cubicBezTo>
                  <a:pt x="1133" y="1387"/>
                  <a:pt x="1387" y="1133"/>
                  <a:pt x="1701" y="1133"/>
                </a:cubicBezTo>
                <a:close/>
                <a:moveTo>
                  <a:pt x="18193" y="12456"/>
                </a:moveTo>
                <a:lnTo>
                  <a:pt x="18193" y="13024"/>
                </a:lnTo>
                <a:cubicBezTo>
                  <a:pt x="18193" y="13335"/>
                  <a:pt x="17939" y="13588"/>
                  <a:pt x="17628" y="13588"/>
                </a:cubicBezTo>
                <a:lnTo>
                  <a:pt x="1701" y="13588"/>
                </a:lnTo>
                <a:cubicBezTo>
                  <a:pt x="1387" y="13588"/>
                  <a:pt x="1133" y="13335"/>
                  <a:pt x="1133" y="13024"/>
                </a:cubicBezTo>
                <a:lnTo>
                  <a:pt x="1133" y="12456"/>
                </a:lnTo>
                <a:close/>
                <a:moveTo>
                  <a:pt x="11520" y="14720"/>
                </a:moveTo>
                <a:lnTo>
                  <a:pt x="12275" y="16985"/>
                </a:lnTo>
                <a:lnTo>
                  <a:pt x="7051" y="16985"/>
                </a:lnTo>
                <a:lnTo>
                  <a:pt x="7806" y="14720"/>
                </a:lnTo>
                <a:close/>
                <a:moveTo>
                  <a:pt x="1701" y="1"/>
                </a:moveTo>
                <a:cubicBezTo>
                  <a:pt x="762" y="1"/>
                  <a:pt x="1" y="762"/>
                  <a:pt x="1" y="1701"/>
                </a:cubicBezTo>
                <a:lnTo>
                  <a:pt x="1" y="13024"/>
                </a:lnTo>
                <a:cubicBezTo>
                  <a:pt x="1" y="13960"/>
                  <a:pt x="762" y="14720"/>
                  <a:pt x="1701" y="14720"/>
                </a:cubicBezTo>
                <a:lnTo>
                  <a:pt x="6614" y="14720"/>
                </a:lnTo>
                <a:lnTo>
                  <a:pt x="5859" y="16985"/>
                </a:lnTo>
                <a:lnTo>
                  <a:pt x="4002" y="16985"/>
                </a:lnTo>
                <a:cubicBezTo>
                  <a:pt x="3688" y="16985"/>
                  <a:pt x="3437" y="17239"/>
                  <a:pt x="3437" y="17553"/>
                </a:cubicBezTo>
                <a:cubicBezTo>
                  <a:pt x="3437" y="17864"/>
                  <a:pt x="3688" y="18117"/>
                  <a:pt x="4002" y="18117"/>
                </a:cubicBezTo>
                <a:lnTo>
                  <a:pt x="15325" y="18117"/>
                </a:lnTo>
                <a:cubicBezTo>
                  <a:pt x="15639" y="18117"/>
                  <a:pt x="15889" y="17864"/>
                  <a:pt x="15889" y="17553"/>
                </a:cubicBezTo>
                <a:cubicBezTo>
                  <a:pt x="15889" y="17239"/>
                  <a:pt x="15639" y="16985"/>
                  <a:pt x="15325" y="16985"/>
                </a:cubicBezTo>
                <a:lnTo>
                  <a:pt x="13468" y="16985"/>
                </a:lnTo>
                <a:lnTo>
                  <a:pt x="12713" y="14720"/>
                </a:lnTo>
                <a:lnTo>
                  <a:pt x="17628" y="14720"/>
                </a:lnTo>
                <a:cubicBezTo>
                  <a:pt x="18565" y="14720"/>
                  <a:pt x="19325" y="13960"/>
                  <a:pt x="19325" y="13024"/>
                </a:cubicBezTo>
                <a:lnTo>
                  <a:pt x="19325" y="1701"/>
                </a:lnTo>
                <a:cubicBezTo>
                  <a:pt x="19325" y="762"/>
                  <a:pt x="18565" y="1"/>
                  <a:pt x="1762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66" name="Google Shape;966;p34"/>
          <p:cNvSpPr txBox="1"/>
          <p:nvPr/>
        </p:nvSpPr>
        <p:spPr>
          <a:xfrm>
            <a:off x="3728375" y="4774200"/>
            <a:ext cx="5415600" cy="3231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900">
                <a:solidFill>
                  <a:schemeClr val="lt1"/>
                </a:solidFill>
                <a:latin typeface="Roboto"/>
                <a:ea typeface="Roboto"/>
                <a:cs typeface="Roboto"/>
                <a:sym typeface="Roboto"/>
              </a:rPr>
              <a:t>Now all 6 of our team members have participated in Pair Programming this semester.</a:t>
            </a:r>
            <a:endParaRPr sz="900">
              <a:solidFill>
                <a:schemeClr val="lt1"/>
              </a:solidFill>
              <a:latin typeface="Roboto"/>
              <a:ea typeface="Roboto"/>
              <a:cs typeface="Roboto"/>
              <a:sym typeface="Robo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0" name="Shape 970"/>
        <p:cNvGrpSpPr/>
        <p:nvPr/>
      </p:nvGrpSpPr>
      <p:grpSpPr>
        <a:xfrm>
          <a:off x="0" y="0"/>
          <a:ext cx="0" cy="0"/>
          <a:chOff x="0" y="0"/>
          <a:chExt cx="0" cy="0"/>
        </a:xfrm>
      </p:grpSpPr>
      <p:pic>
        <p:nvPicPr>
          <p:cNvPr id="971" name="Google Shape;971;p35"/>
          <p:cNvPicPr preferRelativeResize="0"/>
          <p:nvPr/>
        </p:nvPicPr>
        <p:blipFill rotWithShape="1">
          <a:blip r:embed="rId3">
            <a:alphaModFix/>
          </a:blip>
          <a:srcRect b="0" l="2515" r="0" t="1176"/>
          <a:stretch/>
        </p:blipFill>
        <p:spPr>
          <a:xfrm>
            <a:off x="5791123" y="740864"/>
            <a:ext cx="2027100" cy="4278600"/>
          </a:xfrm>
          <a:prstGeom prst="roundRect">
            <a:avLst>
              <a:gd fmla="val 16667" name="adj"/>
            </a:avLst>
          </a:prstGeom>
          <a:noFill/>
          <a:ln>
            <a:noFill/>
          </a:ln>
        </p:spPr>
      </p:pic>
      <p:pic>
        <p:nvPicPr>
          <p:cNvPr id="972" name="Google Shape;972;p35"/>
          <p:cNvPicPr preferRelativeResize="0"/>
          <p:nvPr/>
        </p:nvPicPr>
        <p:blipFill rotWithShape="1">
          <a:blip r:embed="rId4">
            <a:alphaModFix/>
          </a:blip>
          <a:srcRect b="0" l="0" r="0" t="1710"/>
          <a:stretch/>
        </p:blipFill>
        <p:spPr>
          <a:xfrm>
            <a:off x="1325788" y="702875"/>
            <a:ext cx="2114400" cy="4354500"/>
          </a:xfrm>
          <a:prstGeom prst="roundRect">
            <a:avLst>
              <a:gd fmla="val 18945" name="adj"/>
            </a:avLst>
          </a:prstGeom>
          <a:noFill/>
          <a:ln>
            <a:noFill/>
          </a:ln>
        </p:spPr>
      </p:pic>
      <p:sp>
        <p:nvSpPr>
          <p:cNvPr id="973" name="Google Shape;973;p35"/>
          <p:cNvSpPr txBox="1"/>
          <p:nvPr>
            <p:ph idx="4" type="title"/>
          </p:nvPr>
        </p:nvSpPr>
        <p:spPr>
          <a:xfrm>
            <a:off x="720000" y="16817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Where Am I? (Frontend)</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7" name="Shape 977"/>
        <p:cNvGrpSpPr/>
        <p:nvPr/>
      </p:nvGrpSpPr>
      <p:grpSpPr>
        <a:xfrm>
          <a:off x="0" y="0"/>
          <a:ext cx="0" cy="0"/>
          <a:chOff x="0" y="0"/>
          <a:chExt cx="0" cy="0"/>
        </a:xfrm>
      </p:grpSpPr>
      <p:sp>
        <p:nvSpPr>
          <p:cNvPr id="978" name="Google Shape;978;p36"/>
          <p:cNvSpPr txBox="1"/>
          <p:nvPr/>
        </p:nvSpPr>
        <p:spPr>
          <a:xfrm>
            <a:off x="414525" y="544925"/>
            <a:ext cx="1674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chemeClr val="lt1"/>
                </a:solidFill>
                <a:latin typeface="Roboto"/>
                <a:ea typeface="Roboto"/>
                <a:cs typeface="Roboto"/>
                <a:sym typeface="Roboto"/>
              </a:rPr>
              <a:t>Food reviews</a:t>
            </a:r>
            <a:endParaRPr b="1" sz="1800">
              <a:solidFill>
                <a:schemeClr val="lt1"/>
              </a:solidFill>
              <a:latin typeface="Roboto"/>
              <a:ea typeface="Roboto"/>
              <a:cs typeface="Roboto"/>
              <a:sym typeface="Roboto"/>
            </a:endParaRPr>
          </a:p>
        </p:txBody>
      </p:sp>
      <p:sp>
        <p:nvSpPr>
          <p:cNvPr id="979" name="Google Shape;979;p36"/>
          <p:cNvSpPr txBox="1"/>
          <p:nvPr/>
        </p:nvSpPr>
        <p:spPr>
          <a:xfrm>
            <a:off x="414525" y="1379875"/>
            <a:ext cx="4031100" cy="2955300"/>
          </a:xfrm>
          <a:prstGeom prst="rect">
            <a:avLst/>
          </a:prstGeom>
          <a:noFill/>
          <a:ln>
            <a:noFill/>
          </a:ln>
        </p:spPr>
        <p:txBody>
          <a:bodyPr anchorCtr="0" anchor="t" bIns="91425" lIns="91425" spcFirstLastPara="1" rIns="91425" wrap="square" tIns="91425">
            <a:spAutoFit/>
          </a:bodyPr>
          <a:lstStyle/>
          <a:p>
            <a:pPr indent="-304800" lvl="0" marL="457200" rtl="0" algn="l">
              <a:lnSpc>
                <a:spcPct val="200000"/>
              </a:lnSpc>
              <a:spcBef>
                <a:spcPts val="0"/>
              </a:spcBef>
              <a:spcAft>
                <a:spcPts val="0"/>
              </a:spcAft>
              <a:buClr>
                <a:schemeClr val="lt1"/>
              </a:buClr>
              <a:buSzPts val="1200"/>
              <a:buFont typeface="Roboto"/>
              <a:buChar char="-"/>
            </a:pPr>
            <a:r>
              <a:rPr lang="en" sz="1200">
                <a:solidFill>
                  <a:schemeClr val="lt1"/>
                </a:solidFill>
                <a:latin typeface="Roboto"/>
                <a:ea typeface="Roboto"/>
                <a:cs typeface="Roboto"/>
                <a:sym typeface="Roboto"/>
              </a:rPr>
              <a:t>Created a new MongoDB collection “</a:t>
            </a:r>
            <a:r>
              <a:rPr lang="en" sz="1200" u="sng">
                <a:solidFill>
                  <a:schemeClr val="lt1"/>
                </a:solidFill>
                <a:latin typeface="Roboto"/>
                <a:ea typeface="Roboto"/>
                <a:cs typeface="Roboto"/>
                <a:sym typeface="Roboto"/>
              </a:rPr>
              <a:t>Reviews</a:t>
            </a:r>
            <a:r>
              <a:rPr lang="en" sz="1200">
                <a:solidFill>
                  <a:schemeClr val="lt1"/>
                </a:solidFill>
                <a:latin typeface="Roboto"/>
                <a:ea typeface="Roboto"/>
                <a:cs typeface="Roboto"/>
                <a:sym typeface="Roboto"/>
              </a:rPr>
              <a:t>” </a:t>
            </a:r>
            <a:endParaRPr sz="1200">
              <a:solidFill>
                <a:schemeClr val="lt1"/>
              </a:solidFill>
              <a:latin typeface="Roboto"/>
              <a:ea typeface="Roboto"/>
              <a:cs typeface="Roboto"/>
              <a:sym typeface="Roboto"/>
            </a:endParaRPr>
          </a:p>
          <a:p>
            <a:pPr indent="-304800" lvl="1" marL="914400" rtl="0" algn="l">
              <a:lnSpc>
                <a:spcPct val="200000"/>
              </a:lnSpc>
              <a:spcBef>
                <a:spcPts val="0"/>
              </a:spcBef>
              <a:spcAft>
                <a:spcPts val="0"/>
              </a:spcAft>
              <a:buClr>
                <a:schemeClr val="lt1"/>
              </a:buClr>
              <a:buSzPts val="1200"/>
              <a:buFont typeface="Roboto"/>
              <a:buChar char="-"/>
            </a:pPr>
            <a:r>
              <a:rPr lang="en" sz="1200" u="sng">
                <a:solidFill>
                  <a:schemeClr val="lt1"/>
                </a:solidFill>
                <a:latin typeface="Roboto"/>
                <a:ea typeface="Roboto"/>
                <a:cs typeface="Roboto"/>
                <a:sym typeface="Roboto"/>
              </a:rPr>
              <a:t>Schema Requirements</a:t>
            </a:r>
            <a:r>
              <a:rPr lang="en" sz="1200">
                <a:solidFill>
                  <a:schemeClr val="lt1"/>
                </a:solidFill>
                <a:latin typeface="Roboto"/>
                <a:ea typeface="Roboto"/>
                <a:cs typeface="Roboto"/>
                <a:sym typeface="Roboto"/>
              </a:rPr>
              <a:t>: uuid, review, rating, and food item</a:t>
            </a:r>
            <a:endParaRPr sz="1200">
              <a:solidFill>
                <a:schemeClr val="lt1"/>
              </a:solidFill>
              <a:latin typeface="Roboto"/>
              <a:ea typeface="Roboto"/>
              <a:cs typeface="Roboto"/>
              <a:sym typeface="Roboto"/>
            </a:endParaRPr>
          </a:p>
          <a:p>
            <a:pPr indent="-304800" lvl="0" marL="457200" rtl="0" algn="l">
              <a:lnSpc>
                <a:spcPct val="200000"/>
              </a:lnSpc>
              <a:spcBef>
                <a:spcPts val="0"/>
              </a:spcBef>
              <a:spcAft>
                <a:spcPts val="0"/>
              </a:spcAft>
              <a:buClr>
                <a:schemeClr val="lt1"/>
              </a:buClr>
              <a:buSzPts val="1200"/>
              <a:buFont typeface="Roboto"/>
              <a:buChar char="-"/>
            </a:pPr>
            <a:r>
              <a:rPr lang="en" sz="1200">
                <a:solidFill>
                  <a:schemeClr val="lt1"/>
                </a:solidFill>
                <a:latin typeface="Roboto"/>
                <a:ea typeface="Roboto"/>
                <a:cs typeface="Roboto"/>
                <a:sym typeface="Roboto"/>
              </a:rPr>
              <a:t>Users can currently create a new review and edit existing reviews</a:t>
            </a:r>
            <a:endParaRPr sz="1200">
              <a:solidFill>
                <a:schemeClr val="lt1"/>
              </a:solidFill>
              <a:latin typeface="Roboto"/>
              <a:ea typeface="Roboto"/>
              <a:cs typeface="Roboto"/>
              <a:sym typeface="Roboto"/>
            </a:endParaRPr>
          </a:p>
          <a:p>
            <a:pPr indent="-304800" lvl="0" marL="457200" rtl="0" algn="l">
              <a:lnSpc>
                <a:spcPct val="200000"/>
              </a:lnSpc>
              <a:spcBef>
                <a:spcPts val="0"/>
              </a:spcBef>
              <a:spcAft>
                <a:spcPts val="0"/>
              </a:spcAft>
              <a:buClr>
                <a:schemeClr val="lt1"/>
              </a:buClr>
              <a:buSzPts val="1200"/>
              <a:buFont typeface="Roboto"/>
              <a:buChar char="-"/>
            </a:pPr>
            <a:r>
              <a:rPr lang="en" sz="1200">
                <a:solidFill>
                  <a:schemeClr val="lt1"/>
                </a:solidFill>
                <a:latin typeface="Roboto"/>
                <a:ea typeface="Roboto"/>
                <a:cs typeface="Roboto"/>
                <a:sym typeface="Roboto"/>
              </a:rPr>
              <a:t>Connected to Backend API</a:t>
            </a:r>
            <a:endParaRPr sz="1200">
              <a:solidFill>
                <a:schemeClr val="lt1"/>
              </a:solidFill>
              <a:latin typeface="Roboto"/>
              <a:ea typeface="Roboto"/>
              <a:cs typeface="Roboto"/>
              <a:sym typeface="Roboto"/>
            </a:endParaRPr>
          </a:p>
          <a:p>
            <a:pPr indent="-304800" lvl="0" marL="457200" rtl="0" algn="l">
              <a:lnSpc>
                <a:spcPct val="200000"/>
              </a:lnSpc>
              <a:spcBef>
                <a:spcPts val="0"/>
              </a:spcBef>
              <a:spcAft>
                <a:spcPts val="0"/>
              </a:spcAft>
              <a:buClr>
                <a:schemeClr val="lt1"/>
              </a:buClr>
              <a:buSzPts val="1200"/>
              <a:buFont typeface="Roboto"/>
              <a:buChar char="-"/>
            </a:pPr>
            <a:r>
              <a:rPr lang="en" sz="1200" u="sng">
                <a:solidFill>
                  <a:schemeClr val="lt1"/>
                </a:solidFill>
                <a:latin typeface="Roboto"/>
                <a:ea typeface="Roboto"/>
                <a:cs typeface="Roboto"/>
                <a:sym typeface="Roboto"/>
              </a:rPr>
              <a:t>Next: </a:t>
            </a:r>
            <a:r>
              <a:rPr lang="en" sz="1200">
                <a:solidFill>
                  <a:schemeClr val="lt1"/>
                </a:solidFill>
                <a:latin typeface="Roboto"/>
                <a:ea typeface="Roboto"/>
                <a:cs typeface="Roboto"/>
                <a:sym typeface="Roboto"/>
              </a:rPr>
              <a:t>Working to create a “get review” method (fetching from API) </a:t>
            </a:r>
            <a:endParaRPr sz="1200">
              <a:solidFill>
                <a:schemeClr val="lt1"/>
              </a:solidFill>
              <a:latin typeface="Roboto"/>
              <a:ea typeface="Roboto"/>
              <a:cs typeface="Roboto"/>
              <a:sym typeface="Roboto"/>
            </a:endParaRPr>
          </a:p>
        </p:txBody>
      </p:sp>
      <p:pic>
        <p:nvPicPr>
          <p:cNvPr id="980" name="Google Shape;980;p36"/>
          <p:cNvPicPr preferRelativeResize="0"/>
          <p:nvPr/>
        </p:nvPicPr>
        <p:blipFill>
          <a:blip r:embed="rId3">
            <a:alphaModFix/>
          </a:blip>
          <a:stretch>
            <a:fillRect/>
          </a:stretch>
        </p:blipFill>
        <p:spPr>
          <a:xfrm>
            <a:off x="4810751" y="1309034"/>
            <a:ext cx="4031100" cy="3259841"/>
          </a:xfrm>
          <a:prstGeom prst="rect">
            <a:avLst/>
          </a:prstGeom>
          <a:noFill/>
          <a:ln>
            <a:noFill/>
          </a:ln>
        </p:spPr>
      </p:pic>
      <p:pic>
        <p:nvPicPr>
          <p:cNvPr id="981" name="Google Shape;981;p36"/>
          <p:cNvPicPr preferRelativeResize="0"/>
          <p:nvPr/>
        </p:nvPicPr>
        <p:blipFill>
          <a:blip r:embed="rId4">
            <a:alphaModFix/>
          </a:blip>
          <a:stretch>
            <a:fillRect/>
          </a:stretch>
        </p:blipFill>
        <p:spPr>
          <a:xfrm>
            <a:off x="4810750" y="350475"/>
            <a:ext cx="1926775" cy="7390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5" name="Shape 985"/>
        <p:cNvGrpSpPr/>
        <p:nvPr/>
      </p:nvGrpSpPr>
      <p:grpSpPr>
        <a:xfrm>
          <a:off x="0" y="0"/>
          <a:ext cx="0" cy="0"/>
          <a:chOff x="0" y="0"/>
          <a:chExt cx="0" cy="0"/>
        </a:xfrm>
      </p:grpSpPr>
      <p:sp>
        <p:nvSpPr>
          <p:cNvPr id="986" name="Google Shape;986;p37"/>
          <p:cNvSpPr txBox="1"/>
          <p:nvPr>
            <p:ph idx="4" type="title"/>
          </p:nvPr>
        </p:nvSpPr>
        <p:spPr>
          <a:xfrm>
            <a:off x="720000" y="1792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DCT Backend to Frontend Connection</a:t>
            </a:r>
            <a:endParaRPr/>
          </a:p>
        </p:txBody>
      </p:sp>
      <p:pic>
        <p:nvPicPr>
          <p:cNvPr id="987" name="Google Shape;987;p37"/>
          <p:cNvPicPr preferRelativeResize="0"/>
          <p:nvPr/>
        </p:nvPicPr>
        <p:blipFill>
          <a:blip r:embed="rId3">
            <a:alphaModFix/>
          </a:blip>
          <a:stretch>
            <a:fillRect/>
          </a:stretch>
        </p:blipFill>
        <p:spPr>
          <a:xfrm>
            <a:off x="745276" y="824150"/>
            <a:ext cx="2963123" cy="2069400"/>
          </a:xfrm>
          <a:prstGeom prst="rect">
            <a:avLst/>
          </a:prstGeom>
          <a:noFill/>
          <a:ln>
            <a:noFill/>
          </a:ln>
        </p:spPr>
      </p:pic>
      <p:pic>
        <p:nvPicPr>
          <p:cNvPr id="988" name="Google Shape;988;p37"/>
          <p:cNvPicPr preferRelativeResize="0"/>
          <p:nvPr/>
        </p:nvPicPr>
        <p:blipFill>
          <a:blip r:embed="rId4">
            <a:alphaModFix/>
          </a:blip>
          <a:stretch>
            <a:fillRect/>
          </a:stretch>
        </p:blipFill>
        <p:spPr>
          <a:xfrm>
            <a:off x="745275" y="3040725"/>
            <a:ext cx="2963125" cy="1917500"/>
          </a:xfrm>
          <a:prstGeom prst="rect">
            <a:avLst/>
          </a:prstGeom>
          <a:noFill/>
          <a:ln>
            <a:noFill/>
          </a:ln>
        </p:spPr>
      </p:pic>
      <p:sp>
        <p:nvSpPr>
          <p:cNvPr id="989" name="Google Shape;989;p37"/>
          <p:cNvSpPr txBox="1"/>
          <p:nvPr>
            <p:ph idx="1" type="body"/>
          </p:nvPr>
        </p:nvSpPr>
        <p:spPr>
          <a:xfrm>
            <a:off x="4633200" y="1366875"/>
            <a:ext cx="4391100" cy="2339700"/>
          </a:xfrm>
          <a:prstGeom prst="rect">
            <a:avLst/>
          </a:prstGeom>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lang="en"/>
              <a:t>Frontend now receives the necessary JSON data from the backend server and organizes it to work as intended. This includes:</a:t>
            </a:r>
            <a:endParaRPr/>
          </a:p>
          <a:p>
            <a:pPr indent="-317500" lvl="1" marL="914400" rtl="0" algn="l">
              <a:spcBef>
                <a:spcPts val="0"/>
              </a:spcBef>
              <a:spcAft>
                <a:spcPts val="0"/>
              </a:spcAft>
              <a:buSzPts val="1400"/>
              <a:buChar char="○"/>
            </a:pPr>
            <a:r>
              <a:rPr lang="en"/>
              <a:t>Food Items (name, food category, calories, etc..)</a:t>
            </a:r>
            <a:endParaRPr/>
          </a:p>
          <a:p>
            <a:pPr indent="-317500" lvl="1" marL="914400" rtl="0" algn="l">
              <a:spcBef>
                <a:spcPts val="0"/>
              </a:spcBef>
              <a:spcAft>
                <a:spcPts val="0"/>
              </a:spcAft>
              <a:buSzPts val="1400"/>
              <a:buChar char="○"/>
            </a:pPr>
            <a:r>
              <a:rPr lang="en"/>
              <a:t>Stations</a:t>
            </a:r>
            <a:endParaRPr/>
          </a:p>
          <a:p>
            <a:pPr indent="-317500" lvl="1" marL="914400" rtl="0" algn="l">
              <a:spcBef>
                <a:spcPts val="0"/>
              </a:spcBef>
              <a:spcAft>
                <a:spcPts val="0"/>
              </a:spcAft>
              <a:buSzPts val="1400"/>
              <a:buChar char="○"/>
            </a:pPr>
            <a:r>
              <a:rPr lang="en"/>
              <a:t>Serve Times</a:t>
            </a:r>
            <a:endParaRPr/>
          </a:p>
          <a:p>
            <a:pPr indent="-317500" lvl="0" marL="457200" rtl="0" algn="l">
              <a:spcBef>
                <a:spcPts val="0"/>
              </a:spcBef>
              <a:spcAft>
                <a:spcPts val="0"/>
              </a:spcAft>
              <a:buSzPts val="1400"/>
              <a:buChar char="●"/>
            </a:pPr>
            <a:r>
              <a:rPr lang="en"/>
              <a:t>Next step is to make the web scraper populate the backend server with the information taken from the Bon Appetit website.</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3" name="Shape 993"/>
        <p:cNvGrpSpPr/>
        <p:nvPr/>
      </p:nvGrpSpPr>
      <p:grpSpPr>
        <a:xfrm>
          <a:off x="0" y="0"/>
          <a:ext cx="0" cy="0"/>
          <a:chOff x="0" y="0"/>
          <a:chExt cx="0" cy="0"/>
        </a:xfrm>
      </p:grpSpPr>
      <p:sp>
        <p:nvSpPr>
          <p:cNvPr id="994" name="Google Shape;994;p38"/>
          <p:cNvSpPr txBox="1"/>
          <p:nvPr>
            <p:ph type="title"/>
          </p:nvPr>
        </p:nvSpPr>
        <p:spPr>
          <a:xfrm>
            <a:off x="2235000" y="1340850"/>
            <a:ext cx="4674000" cy="246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9900"/>
                </a:solidFill>
              </a:rPr>
              <a:t>Scraper Demo!</a:t>
            </a:r>
            <a:endParaRPr>
              <a:solidFill>
                <a:srgbClr val="FF9900"/>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13367C"/>
            </a:gs>
            <a:gs pos="100000">
              <a:schemeClr val="dk2"/>
            </a:gs>
          </a:gsLst>
          <a:lin ang="5400012" scaled="0"/>
        </a:gradFill>
      </p:bgPr>
    </p:bg>
    <p:spTree>
      <p:nvGrpSpPr>
        <p:cNvPr id="998" name="Shape 998"/>
        <p:cNvGrpSpPr/>
        <p:nvPr/>
      </p:nvGrpSpPr>
      <p:grpSpPr>
        <a:xfrm>
          <a:off x="0" y="0"/>
          <a:ext cx="0" cy="0"/>
          <a:chOff x="0" y="0"/>
          <a:chExt cx="0" cy="0"/>
        </a:xfrm>
      </p:grpSpPr>
      <p:sp>
        <p:nvSpPr>
          <p:cNvPr id="999" name="Google Shape;999;p39"/>
          <p:cNvSpPr txBox="1"/>
          <p:nvPr>
            <p:ph type="title"/>
          </p:nvPr>
        </p:nvSpPr>
        <p:spPr>
          <a:xfrm>
            <a:off x="3216900" y="1653325"/>
            <a:ext cx="1599000" cy="123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3"/>
                </a:solidFill>
              </a:rPr>
              <a:t>03</a:t>
            </a:r>
            <a:endParaRPr>
              <a:solidFill>
                <a:schemeClr val="accent3"/>
              </a:solidFill>
            </a:endParaRPr>
          </a:p>
        </p:txBody>
      </p:sp>
      <p:sp>
        <p:nvSpPr>
          <p:cNvPr id="1000" name="Google Shape;1000;p39"/>
          <p:cNvSpPr txBox="1"/>
          <p:nvPr>
            <p:ph idx="2" type="title"/>
          </p:nvPr>
        </p:nvSpPr>
        <p:spPr>
          <a:xfrm>
            <a:off x="3216900" y="2879675"/>
            <a:ext cx="2622000" cy="1046700"/>
          </a:xfrm>
          <a:prstGeom prst="rect">
            <a:avLst/>
          </a:prstGeom>
        </p:spPr>
        <p:txBody>
          <a:bodyPr anchorCtr="0" anchor="ctr"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a:solidFill>
                  <a:schemeClr val="accent3"/>
                </a:solidFill>
              </a:rPr>
              <a:t>What are our </a:t>
            </a:r>
            <a:r>
              <a:rPr lang="en">
                <a:solidFill>
                  <a:schemeClr val="accent3"/>
                </a:solidFill>
              </a:rPr>
              <a:t>goals</a:t>
            </a:r>
            <a:r>
              <a:rPr lang="en">
                <a:solidFill>
                  <a:schemeClr val="accent3"/>
                </a:solidFill>
              </a:rPr>
              <a:t> for the week?</a:t>
            </a:r>
            <a:endParaRPr>
              <a:solidFill>
                <a:schemeClr val="accent3"/>
              </a:solidFill>
            </a:endParaRPr>
          </a:p>
        </p:txBody>
      </p:sp>
      <p:grpSp>
        <p:nvGrpSpPr>
          <p:cNvPr id="1001" name="Google Shape;1001;p39"/>
          <p:cNvGrpSpPr/>
          <p:nvPr/>
        </p:nvGrpSpPr>
        <p:grpSpPr>
          <a:xfrm>
            <a:off x="6275293" y="1383097"/>
            <a:ext cx="2377303" cy="2377303"/>
            <a:chOff x="5612559" y="834972"/>
            <a:chExt cx="3473558" cy="3473558"/>
          </a:xfrm>
        </p:grpSpPr>
        <p:sp>
          <p:nvSpPr>
            <p:cNvPr id="1002" name="Google Shape;1002;p39"/>
            <p:cNvSpPr/>
            <p:nvPr/>
          </p:nvSpPr>
          <p:spPr>
            <a:xfrm>
              <a:off x="5612559" y="3034881"/>
              <a:ext cx="2894635" cy="1273649"/>
            </a:xfrm>
            <a:custGeom>
              <a:rect b="b" l="l" r="r" t="t"/>
              <a:pathLst>
                <a:path extrusionOk="0" h="71765" w="163101">
                  <a:moveTo>
                    <a:pt x="1" y="0"/>
                  </a:moveTo>
                  <a:lnTo>
                    <a:pt x="1" y="58716"/>
                  </a:lnTo>
                  <a:cubicBezTo>
                    <a:pt x="1" y="65925"/>
                    <a:pt x="5840" y="71764"/>
                    <a:pt x="13049" y="71764"/>
                  </a:cubicBezTo>
                  <a:lnTo>
                    <a:pt x="163100" y="71764"/>
                  </a:lnTo>
                  <a:cubicBezTo>
                    <a:pt x="155891" y="71764"/>
                    <a:pt x="150052" y="65925"/>
                    <a:pt x="150052" y="58716"/>
                  </a:cubicBezTo>
                  <a:lnTo>
                    <a:pt x="15005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39"/>
            <p:cNvSpPr/>
            <p:nvPr/>
          </p:nvSpPr>
          <p:spPr>
            <a:xfrm>
              <a:off x="5612559" y="2571742"/>
              <a:ext cx="2663066" cy="463157"/>
            </a:xfrm>
            <a:custGeom>
              <a:rect b="b" l="l" r="r" t="t"/>
              <a:pathLst>
                <a:path extrusionOk="0" h="26097" w="150053">
                  <a:moveTo>
                    <a:pt x="13049" y="1"/>
                  </a:moveTo>
                  <a:cubicBezTo>
                    <a:pt x="5840" y="1"/>
                    <a:pt x="1" y="5840"/>
                    <a:pt x="1" y="13049"/>
                  </a:cubicBezTo>
                  <a:lnTo>
                    <a:pt x="1" y="26096"/>
                  </a:lnTo>
                  <a:lnTo>
                    <a:pt x="150052" y="26096"/>
                  </a:lnTo>
                  <a:cubicBezTo>
                    <a:pt x="150052" y="18887"/>
                    <a:pt x="144213" y="13049"/>
                    <a:pt x="137004" y="13049"/>
                  </a:cubicBezTo>
                  <a:lnTo>
                    <a:pt x="52193" y="13049"/>
                  </a:lnTo>
                  <a:lnTo>
                    <a:pt x="46321" y="5220"/>
                  </a:lnTo>
                  <a:cubicBezTo>
                    <a:pt x="43842" y="1925"/>
                    <a:pt x="39993" y="1"/>
                    <a:pt x="35883" y="1"/>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39"/>
            <p:cNvSpPr/>
            <p:nvPr/>
          </p:nvSpPr>
          <p:spPr>
            <a:xfrm>
              <a:off x="6075698" y="1413895"/>
              <a:ext cx="2663066" cy="2894635"/>
            </a:xfrm>
            <a:custGeom>
              <a:rect b="b" l="l" r="r" t="t"/>
              <a:pathLst>
                <a:path extrusionOk="0" h="163101" w="150053">
                  <a:moveTo>
                    <a:pt x="55455" y="1"/>
                  </a:moveTo>
                  <a:lnTo>
                    <a:pt x="48931" y="6525"/>
                  </a:lnTo>
                  <a:lnTo>
                    <a:pt x="1" y="6525"/>
                  </a:lnTo>
                  <a:lnTo>
                    <a:pt x="1" y="65241"/>
                  </a:lnTo>
                  <a:lnTo>
                    <a:pt x="9787" y="65241"/>
                  </a:lnTo>
                  <a:cubicBezTo>
                    <a:pt x="13897" y="65241"/>
                    <a:pt x="17746" y="67165"/>
                    <a:pt x="20225" y="70460"/>
                  </a:cubicBezTo>
                  <a:lnTo>
                    <a:pt x="26097" y="78289"/>
                  </a:lnTo>
                  <a:lnTo>
                    <a:pt x="110908" y="78289"/>
                  </a:lnTo>
                  <a:cubicBezTo>
                    <a:pt x="118117" y="78289"/>
                    <a:pt x="123956" y="84127"/>
                    <a:pt x="123956" y="91336"/>
                  </a:cubicBezTo>
                  <a:lnTo>
                    <a:pt x="123956" y="150052"/>
                  </a:lnTo>
                  <a:cubicBezTo>
                    <a:pt x="123956" y="157261"/>
                    <a:pt x="129795" y="163100"/>
                    <a:pt x="137004" y="163100"/>
                  </a:cubicBezTo>
                  <a:cubicBezTo>
                    <a:pt x="140592" y="163100"/>
                    <a:pt x="143854" y="161632"/>
                    <a:pt x="146236" y="159284"/>
                  </a:cubicBezTo>
                  <a:cubicBezTo>
                    <a:pt x="148584" y="156902"/>
                    <a:pt x="150052" y="153640"/>
                    <a:pt x="150052" y="150052"/>
                  </a:cubicBezTo>
                  <a:lnTo>
                    <a:pt x="150052" y="40417"/>
                  </a:lnTo>
                  <a:lnTo>
                    <a:pt x="143463" y="36437"/>
                  </a:lnTo>
                  <a:cubicBezTo>
                    <a:pt x="143137" y="36600"/>
                    <a:pt x="142811" y="36698"/>
                    <a:pt x="142484" y="36829"/>
                  </a:cubicBezTo>
                  <a:lnTo>
                    <a:pt x="140266" y="45669"/>
                  </a:lnTo>
                  <a:lnTo>
                    <a:pt x="120694" y="45669"/>
                  </a:lnTo>
                  <a:lnTo>
                    <a:pt x="118476" y="36829"/>
                  </a:lnTo>
                  <a:cubicBezTo>
                    <a:pt x="118150" y="36698"/>
                    <a:pt x="117824" y="36600"/>
                    <a:pt x="117498" y="36437"/>
                  </a:cubicBezTo>
                  <a:lnTo>
                    <a:pt x="109734" y="41134"/>
                  </a:lnTo>
                  <a:lnTo>
                    <a:pt x="95871" y="27271"/>
                  </a:lnTo>
                  <a:lnTo>
                    <a:pt x="100568" y="19508"/>
                  </a:lnTo>
                  <a:cubicBezTo>
                    <a:pt x="100405" y="19181"/>
                    <a:pt x="100307" y="18855"/>
                    <a:pt x="100176" y="18529"/>
                  </a:cubicBezTo>
                  <a:lnTo>
                    <a:pt x="91336" y="16311"/>
                  </a:lnTo>
                  <a:lnTo>
                    <a:pt x="9133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39"/>
            <p:cNvSpPr/>
            <p:nvPr/>
          </p:nvSpPr>
          <p:spPr>
            <a:xfrm>
              <a:off x="6075698" y="1066541"/>
              <a:ext cx="1796420" cy="463157"/>
            </a:xfrm>
            <a:custGeom>
              <a:rect b="b" l="l" r="r" t="t"/>
              <a:pathLst>
                <a:path extrusionOk="0" h="26097" w="101221">
                  <a:moveTo>
                    <a:pt x="1" y="1"/>
                  </a:moveTo>
                  <a:lnTo>
                    <a:pt x="1" y="26097"/>
                  </a:lnTo>
                  <a:lnTo>
                    <a:pt x="48931" y="26097"/>
                  </a:lnTo>
                  <a:lnTo>
                    <a:pt x="55455" y="19573"/>
                  </a:lnTo>
                  <a:lnTo>
                    <a:pt x="91336" y="19573"/>
                  </a:lnTo>
                  <a:lnTo>
                    <a:pt x="91336" y="16311"/>
                  </a:lnTo>
                  <a:lnTo>
                    <a:pt x="100176" y="14093"/>
                  </a:lnTo>
                  <a:cubicBezTo>
                    <a:pt x="100307" y="13767"/>
                    <a:pt x="100405" y="13440"/>
                    <a:pt x="100568" y="13114"/>
                  </a:cubicBezTo>
                  <a:lnTo>
                    <a:pt x="95871" y="5351"/>
                  </a:lnTo>
                  <a:lnTo>
                    <a:pt x="10122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39"/>
            <p:cNvSpPr/>
            <p:nvPr/>
          </p:nvSpPr>
          <p:spPr>
            <a:xfrm>
              <a:off x="8044038" y="1182326"/>
              <a:ext cx="694726" cy="694726"/>
            </a:xfrm>
            <a:custGeom>
              <a:rect b="b" l="l" r="r" t="t"/>
              <a:pathLst>
                <a:path extrusionOk="0" h="39145" w="39145">
                  <a:moveTo>
                    <a:pt x="19572" y="13049"/>
                  </a:moveTo>
                  <a:cubicBezTo>
                    <a:pt x="23161" y="13049"/>
                    <a:pt x="26096" y="15985"/>
                    <a:pt x="26096" y="19573"/>
                  </a:cubicBezTo>
                  <a:cubicBezTo>
                    <a:pt x="26096" y="23161"/>
                    <a:pt x="23161" y="26097"/>
                    <a:pt x="19572" y="26097"/>
                  </a:cubicBezTo>
                  <a:cubicBezTo>
                    <a:pt x="15984" y="26097"/>
                    <a:pt x="13048" y="23161"/>
                    <a:pt x="13048" y="19573"/>
                  </a:cubicBezTo>
                  <a:cubicBezTo>
                    <a:pt x="13048" y="15985"/>
                    <a:pt x="15984" y="13049"/>
                    <a:pt x="19572" y="13049"/>
                  </a:cubicBezTo>
                  <a:close/>
                  <a:moveTo>
                    <a:pt x="19572" y="1"/>
                  </a:moveTo>
                  <a:cubicBezTo>
                    <a:pt x="8775" y="1"/>
                    <a:pt x="0" y="8776"/>
                    <a:pt x="0" y="19573"/>
                  </a:cubicBezTo>
                  <a:cubicBezTo>
                    <a:pt x="0" y="30370"/>
                    <a:pt x="8775" y="39145"/>
                    <a:pt x="19572" y="39145"/>
                  </a:cubicBezTo>
                  <a:cubicBezTo>
                    <a:pt x="30369" y="39145"/>
                    <a:pt x="39144" y="30370"/>
                    <a:pt x="39144" y="19573"/>
                  </a:cubicBezTo>
                  <a:cubicBezTo>
                    <a:pt x="39144" y="8776"/>
                    <a:pt x="30369" y="1"/>
                    <a:pt x="1957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39"/>
            <p:cNvSpPr/>
            <p:nvPr/>
          </p:nvSpPr>
          <p:spPr>
            <a:xfrm>
              <a:off x="7696684" y="834972"/>
              <a:ext cx="1389434" cy="1389434"/>
            </a:xfrm>
            <a:custGeom>
              <a:rect b="b" l="l" r="r" t="t"/>
              <a:pathLst>
                <a:path extrusionOk="0" h="78289" w="78289">
                  <a:moveTo>
                    <a:pt x="39144" y="19573"/>
                  </a:moveTo>
                  <a:cubicBezTo>
                    <a:pt x="49941" y="19573"/>
                    <a:pt x="58716" y="28348"/>
                    <a:pt x="58716" y="39145"/>
                  </a:cubicBezTo>
                  <a:cubicBezTo>
                    <a:pt x="58716" y="49942"/>
                    <a:pt x="49941" y="58717"/>
                    <a:pt x="39144" y="58717"/>
                  </a:cubicBezTo>
                  <a:cubicBezTo>
                    <a:pt x="28347" y="58717"/>
                    <a:pt x="19572" y="49942"/>
                    <a:pt x="19572" y="39145"/>
                  </a:cubicBezTo>
                  <a:cubicBezTo>
                    <a:pt x="19572" y="28348"/>
                    <a:pt x="28347" y="19573"/>
                    <a:pt x="39144" y="19573"/>
                  </a:cubicBezTo>
                  <a:close/>
                  <a:moveTo>
                    <a:pt x="29358" y="1"/>
                  </a:moveTo>
                  <a:lnTo>
                    <a:pt x="27140" y="8841"/>
                  </a:lnTo>
                  <a:cubicBezTo>
                    <a:pt x="26814" y="8971"/>
                    <a:pt x="26488" y="9069"/>
                    <a:pt x="26162" y="9232"/>
                  </a:cubicBezTo>
                  <a:lnTo>
                    <a:pt x="18398" y="4535"/>
                  </a:lnTo>
                  <a:lnTo>
                    <a:pt x="9884" y="13049"/>
                  </a:lnTo>
                  <a:lnTo>
                    <a:pt x="4535" y="18399"/>
                  </a:lnTo>
                  <a:lnTo>
                    <a:pt x="9232" y="26162"/>
                  </a:lnTo>
                  <a:cubicBezTo>
                    <a:pt x="9069" y="26488"/>
                    <a:pt x="8971" y="26815"/>
                    <a:pt x="8840" y="27141"/>
                  </a:cubicBezTo>
                  <a:lnTo>
                    <a:pt x="0" y="29359"/>
                  </a:lnTo>
                  <a:lnTo>
                    <a:pt x="0" y="32621"/>
                  </a:lnTo>
                  <a:lnTo>
                    <a:pt x="0" y="48931"/>
                  </a:lnTo>
                  <a:lnTo>
                    <a:pt x="8840" y="51149"/>
                  </a:lnTo>
                  <a:cubicBezTo>
                    <a:pt x="8971" y="51475"/>
                    <a:pt x="9069" y="51801"/>
                    <a:pt x="9232" y="52128"/>
                  </a:cubicBezTo>
                  <a:lnTo>
                    <a:pt x="4535" y="59891"/>
                  </a:lnTo>
                  <a:lnTo>
                    <a:pt x="18398" y="73754"/>
                  </a:lnTo>
                  <a:lnTo>
                    <a:pt x="26162" y="69057"/>
                  </a:lnTo>
                  <a:cubicBezTo>
                    <a:pt x="26488" y="69220"/>
                    <a:pt x="26814" y="69318"/>
                    <a:pt x="27140" y="69449"/>
                  </a:cubicBezTo>
                  <a:lnTo>
                    <a:pt x="29358" y="78289"/>
                  </a:lnTo>
                  <a:lnTo>
                    <a:pt x="48930" y="78289"/>
                  </a:lnTo>
                  <a:lnTo>
                    <a:pt x="51148" y="69449"/>
                  </a:lnTo>
                  <a:cubicBezTo>
                    <a:pt x="51475" y="69318"/>
                    <a:pt x="51801" y="69220"/>
                    <a:pt x="52127" y="69057"/>
                  </a:cubicBezTo>
                  <a:lnTo>
                    <a:pt x="58716" y="73037"/>
                  </a:lnTo>
                  <a:lnTo>
                    <a:pt x="59891" y="73754"/>
                  </a:lnTo>
                  <a:lnTo>
                    <a:pt x="73754" y="59891"/>
                  </a:lnTo>
                  <a:lnTo>
                    <a:pt x="69057" y="52128"/>
                  </a:lnTo>
                  <a:cubicBezTo>
                    <a:pt x="69220" y="51801"/>
                    <a:pt x="69318" y="51475"/>
                    <a:pt x="69448" y="51149"/>
                  </a:cubicBezTo>
                  <a:lnTo>
                    <a:pt x="78288" y="48931"/>
                  </a:lnTo>
                  <a:lnTo>
                    <a:pt x="78288" y="29359"/>
                  </a:lnTo>
                  <a:lnTo>
                    <a:pt x="69448" y="27141"/>
                  </a:lnTo>
                  <a:cubicBezTo>
                    <a:pt x="69318" y="26815"/>
                    <a:pt x="69220" y="26488"/>
                    <a:pt x="69057" y="26162"/>
                  </a:cubicBezTo>
                  <a:lnTo>
                    <a:pt x="73754" y="18399"/>
                  </a:lnTo>
                  <a:lnTo>
                    <a:pt x="59891" y="4535"/>
                  </a:lnTo>
                  <a:lnTo>
                    <a:pt x="52127" y="9232"/>
                  </a:lnTo>
                  <a:cubicBezTo>
                    <a:pt x="51801" y="9069"/>
                    <a:pt x="51475" y="8971"/>
                    <a:pt x="51148" y="8841"/>
                  </a:cubicBezTo>
                  <a:lnTo>
                    <a:pt x="4893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39"/>
            <p:cNvSpPr/>
            <p:nvPr/>
          </p:nvSpPr>
          <p:spPr>
            <a:xfrm>
              <a:off x="6249375" y="1240218"/>
              <a:ext cx="115802" cy="115802"/>
            </a:xfrm>
            <a:custGeom>
              <a:rect b="b" l="l" r="r" t="t"/>
              <a:pathLst>
                <a:path extrusionOk="0" h="6525" w="6525">
                  <a:moveTo>
                    <a:pt x="1" y="1"/>
                  </a:moveTo>
                  <a:lnTo>
                    <a:pt x="1" y="6525"/>
                  </a:lnTo>
                  <a:lnTo>
                    <a:pt x="6525" y="6525"/>
                  </a:lnTo>
                  <a:lnTo>
                    <a:pt x="6525"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39"/>
            <p:cNvSpPr/>
            <p:nvPr/>
          </p:nvSpPr>
          <p:spPr>
            <a:xfrm>
              <a:off x="6712514" y="1240218"/>
              <a:ext cx="115802" cy="115802"/>
            </a:xfrm>
            <a:custGeom>
              <a:rect b="b" l="l" r="r" t="t"/>
              <a:pathLst>
                <a:path extrusionOk="0" h="6525" w="6525">
                  <a:moveTo>
                    <a:pt x="1" y="1"/>
                  </a:moveTo>
                  <a:lnTo>
                    <a:pt x="1" y="6525"/>
                  </a:lnTo>
                  <a:lnTo>
                    <a:pt x="6525" y="6525"/>
                  </a:lnTo>
                  <a:lnTo>
                    <a:pt x="6525"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39"/>
            <p:cNvSpPr/>
            <p:nvPr/>
          </p:nvSpPr>
          <p:spPr>
            <a:xfrm>
              <a:off x="6480945" y="1240218"/>
              <a:ext cx="115802" cy="115802"/>
            </a:xfrm>
            <a:custGeom>
              <a:rect b="b" l="l" r="r" t="t"/>
              <a:pathLst>
                <a:path extrusionOk="0" h="6525" w="6525">
                  <a:moveTo>
                    <a:pt x="1" y="1"/>
                  </a:moveTo>
                  <a:lnTo>
                    <a:pt x="1" y="6525"/>
                  </a:lnTo>
                  <a:lnTo>
                    <a:pt x="6525" y="6525"/>
                  </a:lnTo>
                  <a:lnTo>
                    <a:pt x="6525"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39"/>
            <p:cNvSpPr/>
            <p:nvPr/>
          </p:nvSpPr>
          <p:spPr>
            <a:xfrm>
              <a:off x="7986146" y="1124433"/>
              <a:ext cx="810511" cy="810511"/>
            </a:xfrm>
            <a:custGeom>
              <a:rect b="b" l="l" r="r" t="t"/>
              <a:pathLst>
                <a:path extrusionOk="0" h="45669" w="45669">
                  <a:moveTo>
                    <a:pt x="22834" y="6525"/>
                  </a:moveTo>
                  <a:cubicBezTo>
                    <a:pt x="31837" y="6525"/>
                    <a:pt x="39144" y="13832"/>
                    <a:pt x="39144" y="22835"/>
                  </a:cubicBezTo>
                  <a:cubicBezTo>
                    <a:pt x="39144" y="31838"/>
                    <a:pt x="31837" y="39145"/>
                    <a:pt x="22834" y="39145"/>
                  </a:cubicBezTo>
                  <a:cubicBezTo>
                    <a:pt x="13831" y="39145"/>
                    <a:pt x="6524" y="31838"/>
                    <a:pt x="6524" y="22835"/>
                  </a:cubicBezTo>
                  <a:cubicBezTo>
                    <a:pt x="6524" y="13832"/>
                    <a:pt x="13831" y="6525"/>
                    <a:pt x="22834" y="6525"/>
                  </a:cubicBezTo>
                  <a:close/>
                  <a:moveTo>
                    <a:pt x="22834" y="1"/>
                  </a:moveTo>
                  <a:cubicBezTo>
                    <a:pt x="10243" y="1"/>
                    <a:pt x="0" y="10244"/>
                    <a:pt x="0" y="22835"/>
                  </a:cubicBezTo>
                  <a:cubicBezTo>
                    <a:pt x="0" y="35426"/>
                    <a:pt x="10243" y="45669"/>
                    <a:pt x="22834" y="45669"/>
                  </a:cubicBezTo>
                  <a:cubicBezTo>
                    <a:pt x="35426" y="45669"/>
                    <a:pt x="45668" y="35426"/>
                    <a:pt x="45668" y="22835"/>
                  </a:cubicBezTo>
                  <a:cubicBezTo>
                    <a:pt x="45668" y="10244"/>
                    <a:pt x="35426" y="1"/>
                    <a:pt x="22834" y="1"/>
                  </a:cubicBezTo>
                  <a:close/>
                </a:path>
              </a:pathLst>
            </a:custGeom>
            <a:solidFill>
              <a:srgbClr val="26A2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39"/>
            <p:cNvSpPr/>
            <p:nvPr/>
          </p:nvSpPr>
          <p:spPr>
            <a:xfrm>
              <a:off x="6249375" y="2745419"/>
              <a:ext cx="115802" cy="115802"/>
            </a:xfrm>
            <a:custGeom>
              <a:rect b="b" l="l" r="r" t="t"/>
              <a:pathLst>
                <a:path extrusionOk="0" h="6525" w="6525">
                  <a:moveTo>
                    <a:pt x="1" y="1"/>
                  </a:moveTo>
                  <a:lnTo>
                    <a:pt x="1" y="6524"/>
                  </a:lnTo>
                  <a:lnTo>
                    <a:pt x="6525" y="6524"/>
                  </a:lnTo>
                  <a:lnTo>
                    <a:pt x="6525" y="1"/>
                  </a:lnTo>
                  <a:close/>
                </a:path>
              </a:pathLst>
            </a:custGeom>
            <a:solidFill>
              <a:srgbClr val="9275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39"/>
            <p:cNvSpPr/>
            <p:nvPr/>
          </p:nvSpPr>
          <p:spPr>
            <a:xfrm>
              <a:off x="6017806" y="2745419"/>
              <a:ext cx="115802" cy="115802"/>
            </a:xfrm>
            <a:custGeom>
              <a:rect b="b" l="l" r="r" t="t"/>
              <a:pathLst>
                <a:path extrusionOk="0" h="6525" w="6525">
                  <a:moveTo>
                    <a:pt x="1" y="1"/>
                  </a:moveTo>
                  <a:lnTo>
                    <a:pt x="1" y="6524"/>
                  </a:lnTo>
                  <a:lnTo>
                    <a:pt x="6525" y="6524"/>
                  </a:lnTo>
                  <a:lnTo>
                    <a:pt x="6525" y="1"/>
                  </a:lnTo>
                  <a:close/>
                </a:path>
              </a:pathLst>
            </a:custGeom>
            <a:solidFill>
              <a:srgbClr val="9275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39"/>
            <p:cNvSpPr/>
            <p:nvPr/>
          </p:nvSpPr>
          <p:spPr>
            <a:xfrm>
              <a:off x="5786237" y="2745419"/>
              <a:ext cx="115802" cy="115802"/>
            </a:xfrm>
            <a:custGeom>
              <a:rect b="b" l="l" r="r" t="t"/>
              <a:pathLst>
                <a:path extrusionOk="0" h="6525" w="6525">
                  <a:moveTo>
                    <a:pt x="1" y="1"/>
                  </a:moveTo>
                  <a:lnTo>
                    <a:pt x="1" y="6524"/>
                  </a:lnTo>
                  <a:lnTo>
                    <a:pt x="6525" y="6524"/>
                  </a:lnTo>
                  <a:lnTo>
                    <a:pt x="6525" y="1"/>
                  </a:lnTo>
                  <a:close/>
                </a:path>
              </a:pathLst>
            </a:custGeom>
            <a:solidFill>
              <a:srgbClr val="9275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39"/>
            <p:cNvSpPr/>
            <p:nvPr/>
          </p:nvSpPr>
          <p:spPr>
            <a:xfrm>
              <a:off x="6210597" y="1714946"/>
              <a:ext cx="362990" cy="439996"/>
            </a:xfrm>
            <a:custGeom>
              <a:rect b="b" l="l" r="r" t="t"/>
              <a:pathLst>
                <a:path extrusionOk="0" h="24792" w="20453">
                  <a:moveTo>
                    <a:pt x="16539" y="0"/>
                  </a:moveTo>
                  <a:lnTo>
                    <a:pt x="0" y="12396"/>
                  </a:lnTo>
                  <a:lnTo>
                    <a:pt x="16539" y="24791"/>
                  </a:lnTo>
                  <a:lnTo>
                    <a:pt x="20453" y="19572"/>
                  </a:lnTo>
                  <a:lnTo>
                    <a:pt x="10895" y="12396"/>
                  </a:lnTo>
                  <a:lnTo>
                    <a:pt x="20453" y="5219"/>
                  </a:lnTo>
                  <a:lnTo>
                    <a:pt x="16539" y="0"/>
                  </a:lnTo>
                  <a:close/>
                </a:path>
              </a:pathLst>
            </a:custGeom>
            <a:solidFill>
              <a:srgbClr val="4F57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39"/>
            <p:cNvSpPr/>
            <p:nvPr/>
          </p:nvSpPr>
          <p:spPr>
            <a:xfrm>
              <a:off x="7719844" y="2178085"/>
              <a:ext cx="362990" cy="439996"/>
            </a:xfrm>
            <a:custGeom>
              <a:rect b="b" l="l" r="r" t="t"/>
              <a:pathLst>
                <a:path extrusionOk="0" h="24792" w="20453">
                  <a:moveTo>
                    <a:pt x="3915" y="0"/>
                  </a:moveTo>
                  <a:lnTo>
                    <a:pt x="0" y="5219"/>
                  </a:lnTo>
                  <a:lnTo>
                    <a:pt x="9558" y="12396"/>
                  </a:lnTo>
                  <a:lnTo>
                    <a:pt x="0" y="19572"/>
                  </a:lnTo>
                  <a:lnTo>
                    <a:pt x="3915" y="24791"/>
                  </a:lnTo>
                  <a:lnTo>
                    <a:pt x="20453" y="12396"/>
                  </a:lnTo>
                  <a:lnTo>
                    <a:pt x="3915" y="0"/>
                  </a:lnTo>
                  <a:close/>
                </a:path>
              </a:pathLst>
            </a:custGeom>
            <a:solidFill>
              <a:srgbClr val="4F57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39"/>
            <p:cNvSpPr/>
            <p:nvPr/>
          </p:nvSpPr>
          <p:spPr>
            <a:xfrm>
              <a:off x="6712514" y="1703357"/>
              <a:ext cx="810511" cy="115802"/>
            </a:xfrm>
            <a:custGeom>
              <a:rect b="b" l="l" r="r" t="t"/>
              <a:pathLst>
                <a:path extrusionOk="0" h="6525" w="45669">
                  <a:moveTo>
                    <a:pt x="1" y="1"/>
                  </a:moveTo>
                  <a:lnTo>
                    <a:pt x="1" y="6525"/>
                  </a:lnTo>
                  <a:lnTo>
                    <a:pt x="45669" y="6525"/>
                  </a:lnTo>
                  <a:lnTo>
                    <a:pt x="45669" y="1"/>
                  </a:lnTo>
                  <a:close/>
                </a:path>
              </a:pathLst>
            </a:custGeom>
            <a:solidFill>
              <a:srgbClr val="4F57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39"/>
            <p:cNvSpPr/>
            <p:nvPr/>
          </p:nvSpPr>
          <p:spPr>
            <a:xfrm>
              <a:off x="6712514" y="1934926"/>
              <a:ext cx="810511" cy="115802"/>
            </a:xfrm>
            <a:custGeom>
              <a:rect b="b" l="l" r="r" t="t"/>
              <a:pathLst>
                <a:path extrusionOk="0" h="6525" w="45669">
                  <a:moveTo>
                    <a:pt x="1" y="1"/>
                  </a:moveTo>
                  <a:lnTo>
                    <a:pt x="1" y="6525"/>
                  </a:lnTo>
                  <a:lnTo>
                    <a:pt x="45669" y="6525"/>
                  </a:lnTo>
                  <a:lnTo>
                    <a:pt x="45669" y="1"/>
                  </a:lnTo>
                  <a:close/>
                </a:path>
              </a:pathLst>
            </a:custGeom>
            <a:solidFill>
              <a:srgbClr val="4F57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39"/>
            <p:cNvSpPr/>
            <p:nvPr/>
          </p:nvSpPr>
          <p:spPr>
            <a:xfrm>
              <a:off x="6712514" y="2166496"/>
              <a:ext cx="810511" cy="115802"/>
            </a:xfrm>
            <a:custGeom>
              <a:rect b="b" l="l" r="r" t="t"/>
              <a:pathLst>
                <a:path extrusionOk="0" h="6525" w="45669">
                  <a:moveTo>
                    <a:pt x="1" y="1"/>
                  </a:moveTo>
                  <a:lnTo>
                    <a:pt x="1" y="6525"/>
                  </a:lnTo>
                  <a:lnTo>
                    <a:pt x="45669" y="6525"/>
                  </a:lnTo>
                  <a:lnTo>
                    <a:pt x="45669" y="1"/>
                  </a:lnTo>
                  <a:close/>
                </a:path>
              </a:pathLst>
            </a:custGeom>
            <a:solidFill>
              <a:srgbClr val="4F57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39"/>
            <p:cNvSpPr/>
            <p:nvPr/>
          </p:nvSpPr>
          <p:spPr>
            <a:xfrm>
              <a:off x="6712514" y="2398065"/>
              <a:ext cx="578941" cy="115802"/>
            </a:xfrm>
            <a:custGeom>
              <a:rect b="b" l="l" r="r" t="t"/>
              <a:pathLst>
                <a:path extrusionOk="0" h="6525" w="32621">
                  <a:moveTo>
                    <a:pt x="1" y="1"/>
                  </a:moveTo>
                  <a:lnTo>
                    <a:pt x="1" y="6525"/>
                  </a:lnTo>
                  <a:lnTo>
                    <a:pt x="32621" y="6525"/>
                  </a:lnTo>
                  <a:lnTo>
                    <a:pt x="32621" y="1"/>
                  </a:lnTo>
                  <a:close/>
                </a:path>
              </a:pathLst>
            </a:custGeom>
            <a:solidFill>
              <a:srgbClr val="4F57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39"/>
            <p:cNvSpPr/>
            <p:nvPr/>
          </p:nvSpPr>
          <p:spPr>
            <a:xfrm>
              <a:off x="7407222" y="2398065"/>
              <a:ext cx="115802" cy="115802"/>
            </a:xfrm>
            <a:custGeom>
              <a:rect b="b" l="l" r="r" t="t"/>
              <a:pathLst>
                <a:path extrusionOk="0" h="6525" w="6525">
                  <a:moveTo>
                    <a:pt x="1" y="1"/>
                  </a:moveTo>
                  <a:lnTo>
                    <a:pt x="1" y="6525"/>
                  </a:lnTo>
                  <a:lnTo>
                    <a:pt x="6525" y="6525"/>
                  </a:lnTo>
                  <a:lnTo>
                    <a:pt x="6525" y="1"/>
                  </a:lnTo>
                  <a:close/>
                </a:path>
              </a:pathLst>
            </a:custGeom>
            <a:solidFill>
              <a:srgbClr val="4F57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39"/>
            <p:cNvSpPr/>
            <p:nvPr/>
          </p:nvSpPr>
          <p:spPr>
            <a:xfrm>
              <a:off x="7138596" y="3337653"/>
              <a:ext cx="474746" cy="668087"/>
            </a:xfrm>
            <a:custGeom>
              <a:rect b="b" l="l" r="r" t="t"/>
              <a:pathLst>
                <a:path extrusionOk="0" h="37644" w="26750">
                  <a:moveTo>
                    <a:pt x="4176" y="1"/>
                  </a:moveTo>
                  <a:lnTo>
                    <a:pt x="1" y="5024"/>
                  </a:lnTo>
                  <a:lnTo>
                    <a:pt x="16572" y="18822"/>
                  </a:lnTo>
                  <a:lnTo>
                    <a:pt x="1" y="32621"/>
                  </a:lnTo>
                  <a:lnTo>
                    <a:pt x="4176" y="37644"/>
                  </a:lnTo>
                  <a:lnTo>
                    <a:pt x="26749" y="18822"/>
                  </a:lnTo>
                  <a:lnTo>
                    <a:pt x="4176" y="1"/>
                  </a:lnTo>
                  <a:close/>
                </a:path>
              </a:pathLst>
            </a:custGeom>
            <a:solidFill>
              <a:srgbClr val="9275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39"/>
            <p:cNvSpPr/>
            <p:nvPr/>
          </p:nvSpPr>
          <p:spPr>
            <a:xfrm>
              <a:off x="6274861" y="3337653"/>
              <a:ext cx="474728" cy="668087"/>
            </a:xfrm>
            <a:custGeom>
              <a:rect b="b" l="l" r="r" t="t"/>
              <a:pathLst>
                <a:path extrusionOk="0" h="37644" w="26749">
                  <a:moveTo>
                    <a:pt x="22573" y="1"/>
                  </a:moveTo>
                  <a:lnTo>
                    <a:pt x="0" y="18822"/>
                  </a:lnTo>
                  <a:lnTo>
                    <a:pt x="22573" y="37644"/>
                  </a:lnTo>
                  <a:lnTo>
                    <a:pt x="26748" y="32621"/>
                  </a:lnTo>
                  <a:lnTo>
                    <a:pt x="10177" y="18822"/>
                  </a:lnTo>
                  <a:lnTo>
                    <a:pt x="26748" y="5024"/>
                  </a:lnTo>
                  <a:lnTo>
                    <a:pt x="22573" y="1"/>
                  </a:lnTo>
                  <a:close/>
                </a:path>
              </a:pathLst>
            </a:custGeom>
            <a:solidFill>
              <a:srgbClr val="9275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39"/>
            <p:cNvSpPr/>
            <p:nvPr/>
          </p:nvSpPr>
          <p:spPr>
            <a:xfrm>
              <a:off x="6771560" y="3194662"/>
              <a:ext cx="343325" cy="954088"/>
            </a:xfrm>
            <a:custGeom>
              <a:rect b="b" l="l" r="r" t="t"/>
              <a:pathLst>
                <a:path extrusionOk="0" h="53759" w="19345">
                  <a:moveTo>
                    <a:pt x="13016" y="1"/>
                  </a:moveTo>
                  <a:lnTo>
                    <a:pt x="1" y="52160"/>
                  </a:lnTo>
                  <a:lnTo>
                    <a:pt x="6329" y="53758"/>
                  </a:lnTo>
                  <a:lnTo>
                    <a:pt x="19345" y="1566"/>
                  </a:lnTo>
                  <a:lnTo>
                    <a:pt x="13016" y="1"/>
                  </a:lnTo>
                  <a:close/>
                </a:path>
              </a:pathLst>
            </a:custGeom>
            <a:solidFill>
              <a:srgbClr val="9275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39"/>
            <p:cNvSpPr/>
            <p:nvPr/>
          </p:nvSpPr>
          <p:spPr>
            <a:xfrm>
              <a:off x="5786237" y="3671697"/>
              <a:ext cx="115802" cy="115802"/>
            </a:xfrm>
            <a:custGeom>
              <a:rect b="b" l="l" r="r" t="t"/>
              <a:pathLst>
                <a:path extrusionOk="0" h="6525" w="6525">
                  <a:moveTo>
                    <a:pt x="1" y="0"/>
                  </a:moveTo>
                  <a:lnTo>
                    <a:pt x="1" y="6524"/>
                  </a:lnTo>
                  <a:lnTo>
                    <a:pt x="6525" y="6524"/>
                  </a:lnTo>
                  <a:lnTo>
                    <a:pt x="6525" y="0"/>
                  </a:lnTo>
                  <a:close/>
                </a:path>
              </a:pathLst>
            </a:custGeom>
            <a:solidFill>
              <a:srgbClr val="9275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39"/>
            <p:cNvSpPr/>
            <p:nvPr/>
          </p:nvSpPr>
          <p:spPr>
            <a:xfrm>
              <a:off x="5786237" y="3208558"/>
              <a:ext cx="115802" cy="115802"/>
            </a:xfrm>
            <a:custGeom>
              <a:rect b="b" l="l" r="r" t="t"/>
              <a:pathLst>
                <a:path extrusionOk="0" h="6525" w="6525">
                  <a:moveTo>
                    <a:pt x="1" y="0"/>
                  </a:moveTo>
                  <a:lnTo>
                    <a:pt x="1" y="6524"/>
                  </a:lnTo>
                  <a:lnTo>
                    <a:pt x="6525" y="6524"/>
                  </a:lnTo>
                  <a:lnTo>
                    <a:pt x="6525" y="0"/>
                  </a:lnTo>
                  <a:close/>
                </a:path>
              </a:pathLst>
            </a:custGeom>
            <a:solidFill>
              <a:srgbClr val="9275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39"/>
            <p:cNvSpPr/>
            <p:nvPr/>
          </p:nvSpPr>
          <p:spPr>
            <a:xfrm>
              <a:off x="5786237" y="3440127"/>
              <a:ext cx="115802" cy="115802"/>
            </a:xfrm>
            <a:custGeom>
              <a:rect b="b" l="l" r="r" t="t"/>
              <a:pathLst>
                <a:path extrusionOk="0" h="6525" w="6525">
                  <a:moveTo>
                    <a:pt x="1" y="0"/>
                  </a:moveTo>
                  <a:lnTo>
                    <a:pt x="1" y="6524"/>
                  </a:lnTo>
                  <a:lnTo>
                    <a:pt x="6525" y="6524"/>
                  </a:lnTo>
                  <a:lnTo>
                    <a:pt x="6525" y="0"/>
                  </a:lnTo>
                  <a:close/>
                </a:path>
              </a:pathLst>
            </a:custGeom>
            <a:solidFill>
              <a:srgbClr val="9275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39"/>
            <p:cNvSpPr/>
            <p:nvPr/>
          </p:nvSpPr>
          <p:spPr>
            <a:xfrm>
              <a:off x="7986146" y="4019051"/>
              <a:ext cx="115802" cy="115802"/>
            </a:xfrm>
            <a:custGeom>
              <a:rect b="b" l="l" r="r" t="t"/>
              <a:pathLst>
                <a:path extrusionOk="0" h="6525" w="6525">
                  <a:moveTo>
                    <a:pt x="0" y="0"/>
                  </a:moveTo>
                  <a:lnTo>
                    <a:pt x="0" y="6524"/>
                  </a:lnTo>
                  <a:lnTo>
                    <a:pt x="6524" y="6524"/>
                  </a:lnTo>
                  <a:lnTo>
                    <a:pt x="6524" y="0"/>
                  </a:lnTo>
                  <a:close/>
                </a:path>
              </a:pathLst>
            </a:custGeom>
            <a:solidFill>
              <a:srgbClr val="9275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39"/>
            <p:cNvSpPr/>
            <p:nvPr/>
          </p:nvSpPr>
          <p:spPr>
            <a:xfrm>
              <a:off x="7986146" y="3555912"/>
              <a:ext cx="115802" cy="115802"/>
            </a:xfrm>
            <a:custGeom>
              <a:rect b="b" l="l" r="r" t="t"/>
              <a:pathLst>
                <a:path extrusionOk="0" h="6525" w="6525">
                  <a:moveTo>
                    <a:pt x="0" y="0"/>
                  </a:moveTo>
                  <a:lnTo>
                    <a:pt x="0" y="6524"/>
                  </a:lnTo>
                  <a:lnTo>
                    <a:pt x="6524" y="6524"/>
                  </a:lnTo>
                  <a:lnTo>
                    <a:pt x="6524" y="0"/>
                  </a:lnTo>
                  <a:close/>
                </a:path>
              </a:pathLst>
            </a:custGeom>
            <a:solidFill>
              <a:srgbClr val="9275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39"/>
            <p:cNvSpPr/>
            <p:nvPr/>
          </p:nvSpPr>
          <p:spPr>
            <a:xfrm>
              <a:off x="7986146" y="3787481"/>
              <a:ext cx="115802" cy="115802"/>
            </a:xfrm>
            <a:custGeom>
              <a:rect b="b" l="l" r="r" t="t"/>
              <a:pathLst>
                <a:path extrusionOk="0" h="6525" w="6525">
                  <a:moveTo>
                    <a:pt x="0" y="0"/>
                  </a:moveTo>
                  <a:lnTo>
                    <a:pt x="0" y="6524"/>
                  </a:lnTo>
                  <a:lnTo>
                    <a:pt x="6524" y="6524"/>
                  </a:lnTo>
                  <a:lnTo>
                    <a:pt x="6524" y="0"/>
                  </a:lnTo>
                  <a:close/>
                </a:path>
              </a:pathLst>
            </a:custGeom>
            <a:solidFill>
              <a:srgbClr val="9275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39"/>
            <p:cNvSpPr/>
            <p:nvPr/>
          </p:nvSpPr>
          <p:spPr>
            <a:xfrm>
              <a:off x="8449284" y="3787481"/>
              <a:ext cx="115802" cy="115802"/>
            </a:xfrm>
            <a:custGeom>
              <a:rect b="b" l="l" r="r" t="t"/>
              <a:pathLst>
                <a:path extrusionOk="0" h="6525" w="6525">
                  <a:moveTo>
                    <a:pt x="0" y="0"/>
                  </a:moveTo>
                  <a:lnTo>
                    <a:pt x="0" y="6524"/>
                  </a:lnTo>
                  <a:lnTo>
                    <a:pt x="6524" y="6524"/>
                  </a:lnTo>
                  <a:lnTo>
                    <a:pt x="6524" y="0"/>
                  </a:lnTo>
                  <a:close/>
                </a:path>
              </a:pathLst>
            </a:custGeom>
            <a:solidFill>
              <a:srgbClr val="4F57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39"/>
            <p:cNvSpPr/>
            <p:nvPr/>
          </p:nvSpPr>
          <p:spPr>
            <a:xfrm>
              <a:off x="8449284" y="4019051"/>
              <a:ext cx="115802" cy="115802"/>
            </a:xfrm>
            <a:custGeom>
              <a:rect b="b" l="l" r="r" t="t"/>
              <a:pathLst>
                <a:path extrusionOk="0" h="6525" w="6525">
                  <a:moveTo>
                    <a:pt x="0" y="0"/>
                  </a:moveTo>
                  <a:lnTo>
                    <a:pt x="0" y="6524"/>
                  </a:lnTo>
                  <a:lnTo>
                    <a:pt x="6524" y="6524"/>
                  </a:lnTo>
                  <a:lnTo>
                    <a:pt x="6524" y="0"/>
                  </a:lnTo>
                  <a:close/>
                </a:path>
              </a:pathLst>
            </a:custGeom>
            <a:solidFill>
              <a:srgbClr val="4F57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39"/>
            <p:cNvSpPr/>
            <p:nvPr/>
          </p:nvSpPr>
          <p:spPr>
            <a:xfrm>
              <a:off x="8449284" y="3555912"/>
              <a:ext cx="115802" cy="115802"/>
            </a:xfrm>
            <a:custGeom>
              <a:rect b="b" l="l" r="r" t="t"/>
              <a:pathLst>
                <a:path extrusionOk="0" h="6525" w="6525">
                  <a:moveTo>
                    <a:pt x="0" y="0"/>
                  </a:moveTo>
                  <a:lnTo>
                    <a:pt x="0" y="6524"/>
                  </a:lnTo>
                  <a:lnTo>
                    <a:pt x="6524" y="6524"/>
                  </a:lnTo>
                  <a:lnTo>
                    <a:pt x="6524" y="0"/>
                  </a:lnTo>
                  <a:close/>
                </a:path>
              </a:pathLst>
            </a:custGeom>
            <a:solidFill>
              <a:srgbClr val="4F57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7" name="Shape 1037"/>
        <p:cNvGrpSpPr/>
        <p:nvPr/>
      </p:nvGrpSpPr>
      <p:grpSpPr>
        <a:xfrm>
          <a:off x="0" y="0"/>
          <a:ext cx="0" cy="0"/>
          <a:chOff x="0" y="0"/>
          <a:chExt cx="0" cy="0"/>
        </a:xfrm>
      </p:grpSpPr>
      <p:sp>
        <p:nvSpPr>
          <p:cNvPr id="1038" name="Google Shape;1038;p40"/>
          <p:cNvSpPr txBox="1"/>
          <p:nvPr>
            <p:ph type="title"/>
          </p:nvPr>
        </p:nvSpPr>
        <p:spPr>
          <a:xfrm>
            <a:off x="1903250" y="1834838"/>
            <a:ext cx="5337600" cy="1120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13</a:t>
            </a:r>
            <a:r>
              <a:rPr lang="en"/>
              <a:t> points</a:t>
            </a:r>
            <a:endParaRPr/>
          </a:p>
        </p:txBody>
      </p:sp>
      <p:sp>
        <p:nvSpPr>
          <p:cNvPr id="1039" name="Google Shape;1039;p40"/>
          <p:cNvSpPr txBox="1"/>
          <p:nvPr>
            <p:ph idx="1" type="body"/>
          </p:nvPr>
        </p:nvSpPr>
        <p:spPr>
          <a:xfrm>
            <a:off x="2524200" y="2955575"/>
            <a:ext cx="4095600" cy="353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00FF"/>
                </a:solidFill>
              </a:rPr>
              <a:t>Ahead</a:t>
            </a:r>
            <a:r>
              <a:rPr lang="en"/>
              <a:t> of schedule!</a:t>
            </a:r>
            <a:endParaRPr/>
          </a:p>
        </p:txBody>
      </p:sp>
      <p:grpSp>
        <p:nvGrpSpPr>
          <p:cNvPr id="1040" name="Google Shape;1040;p40"/>
          <p:cNvGrpSpPr/>
          <p:nvPr/>
        </p:nvGrpSpPr>
        <p:grpSpPr>
          <a:xfrm>
            <a:off x="3448140" y="1482063"/>
            <a:ext cx="293982" cy="293982"/>
            <a:chOff x="2676100" y="4993750"/>
            <a:chExt cx="483125" cy="483125"/>
          </a:xfrm>
        </p:grpSpPr>
        <p:sp>
          <p:nvSpPr>
            <p:cNvPr id="1041" name="Google Shape;1041;p40"/>
            <p:cNvSpPr/>
            <p:nvPr/>
          </p:nvSpPr>
          <p:spPr>
            <a:xfrm>
              <a:off x="2676100" y="4993750"/>
              <a:ext cx="483125" cy="483125"/>
            </a:xfrm>
            <a:custGeom>
              <a:rect b="b" l="l" r="r" t="t"/>
              <a:pathLst>
                <a:path extrusionOk="0" h="19325" w="19325">
                  <a:moveTo>
                    <a:pt x="17628" y="1133"/>
                  </a:moveTo>
                  <a:cubicBezTo>
                    <a:pt x="17939" y="1133"/>
                    <a:pt x="18193" y="1386"/>
                    <a:pt x="18193" y="1700"/>
                  </a:cubicBezTo>
                  <a:lnTo>
                    <a:pt x="18193" y="17628"/>
                  </a:lnTo>
                  <a:cubicBezTo>
                    <a:pt x="18193" y="17939"/>
                    <a:pt x="17939" y="18193"/>
                    <a:pt x="17628" y="18193"/>
                  </a:cubicBezTo>
                  <a:lnTo>
                    <a:pt x="1700" y="18193"/>
                  </a:lnTo>
                  <a:cubicBezTo>
                    <a:pt x="1386" y="18193"/>
                    <a:pt x="1133" y="17939"/>
                    <a:pt x="1133" y="17628"/>
                  </a:cubicBezTo>
                  <a:lnTo>
                    <a:pt x="1133" y="1700"/>
                  </a:lnTo>
                  <a:cubicBezTo>
                    <a:pt x="1133" y="1386"/>
                    <a:pt x="1386" y="1133"/>
                    <a:pt x="1700" y="1133"/>
                  </a:cubicBezTo>
                  <a:close/>
                  <a:moveTo>
                    <a:pt x="1700" y="1"/>
                  </a:moveTo>
                  <a:cubicBezTo>
                    <a:pt x="761" y="1"/>
                    <a:pt x="0" y="761"/>
                    <a:pt x="0" y="1700"/>
                  </a:cubicBezTo>
                  <a:lnTo>
                    <a:pt x="0" y="17628"/>
                  </a:lnTo>
                  <a:cubicBezTo>
                    <a:pt x="0" y="18564"/>
                    <a:pt x="761" y="19325"/>
                    <a:pt x="1700" y="19325"/>
                  </a:cubicBezTo>
                  <a:lnTo>
                    <a:pt x="17628" y="19325"/>
                  </a:lnTo>
                  <a:cubicBezTo>
                    <a:pt x="18564" y="19325"/>
                    <a:pt x="19325" y="18564"/>
                    <a:pt x="19325" y="17628"/>
                  </a:cubicBezTo>
                  <a:lnTo>
                    <a:pt x="19325" y="1700"/>
                  </a:lnTo>
                  <a:cubicBezTo>
                    <a:pt x="19325" y="761"/>
                    <a:pt x="18564" y="1"/>
                    <a:pt x="17628" y="1"/>
                  </a:cubicBezTo>
                  <a:close/>
                </a:path>
              </a:pathLst>
            </a:custGeom>
            <a:solidFill>
              <a:srgbClr val="FF0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042" name="Google Shape;1042;p40"/>
            <p:cNvSpPr/>
            <p:nvPr/>
          </p:nvSpPr>
          <p:spPr>
            <a:xfrm>
              <a:off x="2776125" y="5051350"/>
              <a:ext cx="141550" cy="367950"/>
            </a:xfrm>
            <a:custGeom>
              <a:rect b="b" l="l" r="r" t="t"/>
              <a:pathLst>
                <a:path extrusionOk="0" h="14718" w="5662">
                  <a:moveTo>
                    <a:pt x="4529" y="4530"/>
                  </a:moveTo>
                  <a:lnTo>
                    <a:pt x="4529" y="5094"/>
                  </a:lnTo>
                  <a:cubicBezTo>
                    <a:pt x="4529" y="5408"/>
                    <a:pt x="4276" y="5662"/>
                    <a:pt x="3965" y="5662"/>
                  </a:cubicBezTo>
                  <a:cubicBezTo>
                    <a:pt x="3651" y="5662"/>
                    <a:pt x="3397" y="5912"/>
                    <a:pt x="3397" y="6226"/>
                  </a:cubicBezTo>
                  <a:lnTo>
                    <a:pt x="3397" y="13020"/>
                  </a:lnTo>
                  <a:cubicBezTo>
                    <a:pt x="3397" y="13334"/>
                    <a:pt x="3143" y="13585"/>
                    <a:pt x="2832" y="13585"/>
                  </a:cubicBezTo>
                  <a:cubicBezTo>
                    <a:pt x="2518" y="13585"/>
                    <a:pt x="2265" y="13334"/>
                    <a:pt x="2265" y="13020"/>
                  </a:cubicBezTo>
                  <a:lnTo>
                    <a:pt x="2265" y="6226"/>
                  </a:lnTo>
                  <a:cubicBezTo>
                    <a:pt x="2265" y="5912"/>
                    <a:pt x="2011" y="5662"/>
                    <a:pt x="1700" y="5662"/>
                  </a:cubicBezTo>
                  <a:cubicBezTo>
                    <a:pt x="1386" y="5662"/>
                    <a:pt x="1132" y="5408"/>
                    <a:pt x="1132" y="5094"/>
                  </a:cubicBezTo>
                  <a:lnTo>
                    <a:pt x="1132" y="4530"/>
                  </a:lnTo>
                  <a:close/>
                  <a:moveTo>
                    <a:pt x="568" y="0"/>
                  </a:moveTo>
                  <a:cubicBezTo>
                    <a:pt x="254" y="0"/>
                    <a:pt x="0" y="251"/>
                    <a:pt x="0" y="565"/>
                  </a:cubicBezTo>
                  <a:lnTo>
                    <a:pt x="0" y="5094"/>
                  </a:lnTo>
                  <a:cubicBezTo>
                    <a:pt x="0" y="5813"/>
                    <a:pt x="453" y="6456"/>
                    <a:pt x="1132" y="6694"/>
                  </a:cubicBezTo>
                  <a:lnTo>
                    <a:pt x="1132" y="13020"/>
                  </a:lnTo>
                  <a:cubicBezTo>
                    <a:pt x="1132" y="13959"/>
                    <a:pt x="1893" y="14717"/>
                    <a:pt x="2832" y="14717"/>
                  </a:cubicBezTo>
                  <a:cubicBezTo>
                    <a:pt x="3768" y="14717"/>
                    <a:pt x="4529" y="13959"/>
                    <a:pt x="4529" y="13020"/>
                  </a:cubicBezTo>
                  <a:lnTo>
                    <a:pt x="4529" y="6694"/>
                  </a:lnTo>
                  <a:cubicBezTo>
                    <a:pt x="5209" y="6456"/>
                    <a:pt x="5662" y="5813"/>
                    <a:pt x="5662" y="5094"/>
                  </a:cubicBezTo>
                  <a:lnTo>
                    <a:pt x="5662" y="565"/>
                  </a:lnTo>
                  <a:cubicBezTo>
                    <a:pt x="5662" y="251"/>
                    <a:pt x="5408" y="0"/>
                    <a:pt x="5097" y="0"/>
                  </a:cubicBezTo>
                  <a:cubicBezTo>
                    <a:pt x="4783" y="0"/>
                    <a:pt x="4529" y="251"/>
                    <a:pt x="4529" y="565"/>
                  </a:cubicBezTo>
                  <a:lnTo>
                    <a:pt x="4529" y="3397"/>
                  </a:lnTo>
                  <a:lnTo>
                    <a:pt x="3397" y="3397"/>
                  </a:lnTo>
                  <a:lnTo>
                    <a:pt x="3397" y="565"/>
                  </a:lnTo>
                  <a:cubicBezTo>
                    <a:pt x="3397" y="251"/>
                    <a:pt x="3143" y="0"/>
                    <a:pt x="2832" y="0"/>
                  </a:cubicBezTo>
                  <a:cubicBezTo>
                    <a:pt x="2518" y="0"/>
                    <a:pt x="2265" y="251"/>
                    <a:pt x="2265" y="565"/>
                  </a:cubicBezTo>
                  <a:lnTo>
                    <a:pt x="2265" y="3397"/>
                  </a:lnTo>
                  <a:lnTo>
                    <a:pt x="1132" y="3397"/>
                  </a:lnTo>
                  <a:lnTo>
                    <a:pt x="1132" y="565"/>
                  </a:lnTo>
                  <a:cubicBezTo>
                    <a:pt x="1132" y="251"/>
                    <a:pt x="879" y="0"/>
                    <a:pt x="568" y="0"/>
                  </a:cubicBezTo>
                  <a:close/>
                </a:path>
              </a:pathLst>
            </a:custGeom>
            <a:solidFill>
              <a:srgbClr val="FF0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043" name="Google Shape;1043;p40"/>
            <p:cNvSpPr/>
            <p:nvPr/>
          </p:nvSpPr>
          <p:spPr>
            <a:xfrm>
              <a:off x="2945950" y="5051350"/>
              <a:ext cx="113275" cy="367950"/>
            </a:xfrm>
            <a:custGeom>
              <a:rect b="b" l="l" r="r" t="t"/>
              <a:pathLst>
                <a:path extrusionOk="0" h="14718" w="4531">
                  <a:moveTo>
                    <a:pt x="3398" y="1187"/>
                  </a:moveTo>
                  <a:lnTo>
                    <a:pt x="3398" y="13020"/>
                  </a:lnTo>
                  <a:cubicBezTo>
                    <a:pt x="3398" y="13334"/>
                    <a:pt x="3144" y="13585"/>
                    <a:pt x="2833" y="13585"/>
                  </a:cubicBezTo>
                  <a:cubicBezTo>
                    <a:pt x="2519" y="13585"/>
                    <a:pt x="2266" y="13334"/>
                    <a:pt x="2266" y="13020"/>
                  </a:cubicBezTo>
                  <a:lnTo>
                    <a:pt x="2266" y="8491"/>
                  </a:lnTo>
                  <a:cubicBezTo>
                    <a:pt x="2266" y="8177"/>
                    <a:pt x="2012" y="7926"/>
                    <a:pt x="1701" y="7926"/>
                  </a:cubicBezTo>
                  <a:lnTo>
                    <a:pt x="1133" y="7926"/>
                  </a:lnTo>
                  <a:lnTo>
                    <a:pt x="1133" y="3962"/>
                  </a:lnTo>
                  <a:cubicBezTo>
                    <a:pt x="1136" y="2618"/>
                    <a:pt x="2081" y="1459"/>
                    <a:pt x="3398" y="1187"/>
                  </a:cubicBezTo>
                  <a:close/>
                  <a:moveTo>
                    <a:pt x="3965" y="0"/>
                  </a:moveTo>
                  <a:cubicBezTo>
                    <a:pt x="1776" y="0"/>
                    <a:pt x="4" y="1773"/>
                    <a:pt x="1" y="3962"/>
                  </a:cubicBezTo>
                  <a:lnTo>
                    <a:pt x="1" y="8491"/>
                  </a:lnTo>
                  <a:cubicBezTo>
                    <a:pt x="1" y="8805"/>
                    <a:pt x="255" y="9059"/>
                    <a:pt x="569" y="9059"/>
                  </a:cubicBezTo>
                  <a:lnTo>
                    <a:pt x="1133" y="9059"/>
                  </a:lnTo>
                  <a:lnTo>
                    <a:pt x="1133" y="13020"/>
                  </a:lnTo>
                  <a:cubicBezTo>
                    <a:pt x="1133" y="13959"/>
                    <a:pt x="1894" y="14717"/>
                    <a:pt x="2833" y="14717"/>
                  </a:cubicBezTo>
                  <a:cubicBezTo>
                    <a:pt x="3769" y="14717"/>
                    <a:pt x="4530" y="13959"/>
                    <a:pt x="4530" y="13020"/>
                  </a:cubicBezTo>
                  <a:lnTo>
                    <a:pt x="4530" y="565"/>
                  </a:lnTo>
                  <a:cubicBezTo>
                    <a:pt x="4530" y="251"/>
                    <a:pt x="4276" y="0"/>
                    <a:pt x="3965" y="0"/>
                  </a:cubicBezTo>
                  <a:close/>
                </a:path>
              </a:pathLst>
            </a:custGeom>
            <a:solidFill>
              <a:srgbClr val="FF0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grpSp>
      <p:grpSp>
        <p:nvGrpSpPr>
          <p:cNvPr id="1044" name="Google Shape;1044;p40"/>
          <p:cNvGrpSpPr/>
          <p:nvPr/>
        </p:nvGrpSpPr>
        <p:grpSpPr>
          <a:xfrm>
            <a:off x="3979715" y="1488088"/>
            <a:ext cx="293982" cy="293982"/>
            <a:chOff x="2676100" y="4993750"/>
            <a:chExt cx="483125" cy="483125"/>
          </a:xfrm>
        </p:grpSpPr>
        <p:sp>
          <p:nvSpPr>
            <p:cNvPr id="1045" name="Google Shape;1045;p40"/>
            <p:cNvSpPr/>
            <p:nvPr/>
          </p:nvSpPr>
          <p:spPr>
            <a:xfrm>
              <a:off x="2676100" y="4993750"/>
              <a:ext cx="483125" cy="483125"/>
            </a:xfrm>
            <a:custGeom>
              <a:rect b="b" l="l" r="r" t="t"/>
              <a:pathLst>
                <a:path extrusionOk="0" h="19325" w="19325">
                  <a:moveTo>
                    <a:pt x="17628" y="1133"/>
                  </a:moveTo>
                  <a:cubicBezTo>
                    <a:pt x="17939" y="1133"/>
                    <a:pt x="18193" y="1386"/>
                    <a:pt x="18193" y="1700"/>
                  </a:cubicBezTo>
                  <a:lnTo>
                    <a:pt x="18193" y="17628"/>
                  </a:lnTo>
                  <a:cubicBezTo>
                    <a:pt x="18193" y="17939"/>
                    <a:pt x="17939" y="18193"/>
                    <a:pt x="17628" y="18193"/>
                  </a:cubicBezTo>
                  <a:lnTo>
                    <a:pt x="1700" y="18193"/>
                  </a:lnTo>
                  <a:cubicBezTo>
                    <a:pt x="1386" y="18193"/>
                    <a:pt x="1133" y="17939"/>
                    <a:pt x="1133" y="17628"/>
                  </a:cubicBezTo>
                  <a:lnTo>
                    <a:pt x="1133" y="1700"/>
                  </a:lnTo>
                  <a:cubicBezTo>
                    <a:pt x="1133" y="1386"/>
                    <a:pt x="1386" y="1133"/>
                    <a:pt x="1700" y="1133"/>
                  </a:cubicBezTo>
                  <a:close/>
                  <a:moveTo>
                    <a:pt x="1700" y="1"/>
                  </a:moveTo>
                  <a:cubicBezTo>
                    <a:pt x="761" y="1"/>
                    <a:pt x="0" y="761"/>
                    <a:pt x="0" y="1700"/>
                  </a:cubicBezTo>
                  <a:lnTo>
                    <a:pt x="0" y="17628"/>
                  </a:lnTo>
                  <a:cubicBezTo>
                    <a:pt x="0" y="18564"/>
                    <a:pt x="761" y="19325"/>
                    <a:pt x="1700" y="19325"/>
                  </a:cubicBezTo>
                  <a:lnTo>
                    <a:pt x="17628" y="19325"/>
                  </a:lnTo>
                  <a:cubicBezTo>
                    <a:pt x="18564" y="19325"/>
                    <a:pt x="19325" y="18564"/>
                    <a:pt x="19325" y="17628"/>
                  </a:cubicBezTo>
                  <a:lnTo>
                    <a:pt x="19325" y="1700"/>
                  </a:lnTo>
                  <a:cubicBezTo>
                    <a:pt x="19325" y="761"/>
                    <a:pt x="18564" y="1"/>
                    <a:pt x="17628" y="1"/>
                  </a:cubicBezTo>
                  <a:close/>
                </a:path>
              </a:pathLst>
            </a:custGeom>
            <a:solidFill>
              <a:srgbClr val="FF0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046" name="Google Shape;1046;p40"/>
            <p:cNvSpPr/>
            <p:nvPr/>
          </p:nvSpPr>
          <p:spPr>
            <a:xfrm>
              <a:off x="2776125" y="5051350"/>
              <a:ext cx="141550" cy="367950"/>
            </a:xfrm>
            <a:custGeom>
              <a:rect b="b" l="l" r="r" t="t"/>
              <a:pathLst>
                <a:path extrusionOk="0" h="14718" w="5662">
                  <a:moveTo>
                    <a:pt x="4529" y="4530"/>
                  </a:moveTo>
                  <a:lnTo>
                    <a:pt x="4529" y="5094"/>
                  </a:lnTo>
                  <a:cubicBezTo>
                    <a:pt x="4529" y="5408"/>
                    <a:pt x="4276" y="5662"/>
                    <a:pt x="3965" y="5662"/>
                  </a:cubicBezTo>
                  <a:cubicBezTo>
                    <a:pt x="3651" y="5662"/>
                    <a:pt x="3397" y="5912"/>
                    <a:pt x="3397" y="6226"/>
                  </a:cubicBezTo>
                  <a:lnTo>
                    <a:pt x="3397" y="13020"/>
                  </a:lnTo>
                  <a:cubicBezTo>
                    <a:pt x="3397" y="13334"/>
                    <a:pt x="3143" y="13585"/>
                    <a:pt x="2832" y="13585"/>
                  </a:cubicBezTo>
                  <a:cubicBezTo>
                    <a:pt x="2518" y="13585"/>
                    <a:pt x="2265" y="13334"/>
                    <a:pt x="2265" y="13020"/>
                  </a:cubicBezTo>
                  <a:lnTo>
                    <a:pt x="2265" y="6226"/>
                  </a:lnTo>
                  <a:cubicBezTo>
                    <a:pt x="2265" y="5912"/>
                    <a:pt x="2011" y="5662"/>
                    <a:pt x="1700" y="5662"/>
                  </a:cubicBezTo>
                  <a:cubicBezTo>
                    <a:pt x="1386" y="5662"/>
                    <a:pt x="1132" y="5408"/>
                    <a:pt x="1132" y="5094"/>
                  </a:cubicBezTo>
                  <a:lnTo>
                    <a:pt x="1132" y="4530"/>
                  </a:lnTo>
                  <a:close/>
                  <a:moveTo>
                    <a:pt x="568" y="0"/>
                  </a:moveTo>
                  <a:cubicBezTo>
                    <a:pt x="254" y="0"/>
                    <a:pt x="0" y="251"/>
                    <a:pt x="0" y="565"/>
                  </a:cubicBezTo>
                  <a:lnTo>
                    <a:pt x="0" y="5094"/>
                  </a:lnTo>
                  <a:cubicBezTo>
                    <a:pt x="0" y="5813"/>
                    <a:pt x="453" y="6456"/>
                    <a:pt x="1132" y="6694"/>
                  </a:cubicBezTo>
                  <a:lnTo>
                    <a:pt x="1132" y="13020"/>
                  </a:lnTo>
                  <a:cubicBezTo>
                    <a:pt x="1132" y="13959"/>
                    <a:pt x="1893" y="14717"/>
                    <a:pt x="2832" y="14717"/>
                  </a:cubicBezTo>
                  <a:cubicBezTo>
                    <a:pt x="3768" y="14717"/>
                    <a:pt x="4529" y="13959"/>
                    <a:pt x="4529" y="13020"/>
                  </a:cubicBezTo>
                  <a:lnTo>
                    <a:pt x="4529" y="6694"/>
                  </a:lnTo>
                  <a:cubicBezTo>
                    <a:pt x="5209" y="6456"/>
                    <a:pt x="5662" y="5813"/>
                    <a:pt x="5662" y="5094"/>
                  </a:cubicBezTo>
                  <a:lnTo>
                    <a:pt x="5662" y="565"/>
                  </a:lnTo>
                  <a:cubicBezTo>
                    <a:pt x="5662" y="251"/>
                    <a:pt x="5408" y="0"/>
                    <a:pt x="5097" y="0"/>
                  </a:cubicBezTo>
                  <a:cubicBezTo>
                    <a:pt x="4783" y="0"/>
                    <a:pt x="4529" y="251"/>
                    <a:pt x="4529" y="565"/>
                  </a:cubicBezTo>
                  <a:lnTo>
                    <a:pt x="4529" y="3397"/>
                  </a:lnTo>
                  <a:lnTo>
                    <a:pt x="3397" y="3397"/>
                  </a:lnTo>
                  <a:lnTo>
                    <a:pt x="3397" y="565"/>
                  </a:lnTo>
                  <a:cubicBezTo>
                    <a:pt x="3397" y="251"/>
                    <a:pt x="3143" y="0"/>
                    <a:pt x="2832" y="0"/>
                  </a:cubicBezTo>
                  <a:cubicBezTo>
                    <a:pt x="2518" y="0"/>
                    <a:pt x="2265" y="251"/>
                    <a:pt x="2265" y="565"/>
                  </a:cubicBezTo>
                  <a:lnTo>
                    <a:pt x="2265" y="3397"/>
                  </a:lnTo>
                  <a:lnTo>
                    <a:pt x="1132" y="3397"/>
                  </a:lnTo>
                  <a:lnTo>
                    <a:pt x="1132" y="565"/>
                  </a:lnTo>
                  <a:cubicBezTo>
                    <a:pt x="1132" y="251"/>
                    <a:pt x="879" y="0"/>
                    <a:pt x="568" y="0"/>
                  </a:cubicBezTo>
                  <a:close/>
                </a:path>
              </a:pathLst>
            </a:custGeom>
            <a:solidFill>
              <a:srgbClr val="FF0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047" name="Google Shape;1047;p40"/>
            <p:cNvSpPr/>
            <p:nvPr/>
          </p:nvSpPr>
          <p:spPr>
            <a:xfrm>
              <a:off x="2945950" y="5051350"/>
              <a:ext cx="113275" cy="367950"/>
            </a:xfrm>
            <a:custGeom>
              <a:rect b="b" l="l" r="r" t="t"/>
              <a:pathLst>
                <a:path extrusionOk="0" h="14718" w="4531">
                  <a:moveTo>
                    <a:pt x="3398" y="1187"/>
                  </a:moveTo>
                  <a:lnTo>
                    <a:pt x="3398" y="13020"/>
                  </a:lnTo>
                  <a:cubicBezTo>
                    <a:pt x="3398" y="13334"/>
                    <a:pt x="3144" y="13585"/>
                    <a:pt x="2833" y="13585"/>
                  </a:cubicBezTo>
                  <a:cubicBezTo>
                    <a:pt x="2519" y="13585"/>
                    <a:pt x="2266" y="13334"/>
                    <a:pt x="2266" y="13020"/>
                  </a:cubicBezTo>
                  <a:lnTo>
                    <a:pt x="2266" y="8491"/>
                  </a:lnTo>
                  <a:cubicBezTo>
                    <a:pt x="2266" y="8177"/>
                    <a:pt x="2012" y="7926"/>
                    <a:pt x="1701" y="7926"/>
                  </a:cubicBezTo>
                  <a:lnTo>
                    <a:pt x="1133" y="7926"/>
                  </a:lnTo>
                  <a:lnTo>
                    <a:pt x="1133" y="3962"/>
                  </a:lnTo>
                  <a:cubicBezTo>
                    <a:pt x="1136" y="2618"/>
                    <a:pt x="2081" y="1459"/>
                    <a:pt x="3398" y="1187"/>
                  </a:cubicBezTo>
                  <a:close/>
                  <a:moveTo>
                    <a:pt x="3965" y="0"/>
                  </a:moveTo>
                  <a:cubicBezTo>
                    <a:pt x="1776" y="0"/>
                    <a:pt x="4" y="1773"/>
                    <a:pt x="1" y="3962"/>
                  </a:cubicBezTo>
                  <a:lnTo>
                    <a:pt x="1" y="8491"/>
                  </a:lnTo>
                  <a:cubicBezTo>
                    <a:pt x="1" y="8805"/>
                    <a:pt x="255" y="9059"/>
                    <a:pt x="569" y="9059"/>
                  </a:cubicBezTo>
                  <a:lnTo>
                    <a:pt x="1133" y="9059"/>
                  </a:lnTo>
                  <a:lnTo>
                    <a:pt x="1133" y="13020"/>
                  </a:lnTo>
                  <a:cubicBezTo>
                    <a:pt x="1133" y="13959"/>
                    <a:pt x="1894" y="14717"/>
                    <a:pt x="2833" y="14717"/>
                  </a:cubicBezTo>
                  <a:cubicBezTo>
                    <a:pt x="3769" y="14717"/>
                    <a:pt x="4530" y="13959"/>
                    <a:pt x="4530" y="13020"/>
                  </a:cubicBezTo>
                  <a:lnTo>
                    <a:pt x="4530" y="565"/>
                  </a:lnTo>
                  <a:cubicBezTo>
                    <a:pt x="4530" y="251"/>
                    <a:pt x="4276" y="0"/>
                    <a:pt x="3965" y="0"/>
                  </a:cubicBezTo>
                  <a:close/>
                </a:path>
              </a:pathLst>
            </a:custGeom>
            <a:solidFill>
              <a:srgbClr val="FF0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grpSp>
      <p:grpSp>
        <p:nvGrpSpPr>
          <p:cNvPr id="1048" name="Google Shape;1048;p40"/>
          <p:cNvGrpSpPr/>
          <p:nvPr/>
        </p:nvGrpSpPr>
        <p:grpSpPr>
          <a:xfrm>
            <a:off x="5042865" y="1488088"/>
            <a:ext cx="293982" cy="293982"/>
            <a:chOff x="2676100" y="4993750"/>
            <a:chExt cx="483125" cy="483125"/>
          </a:xfrm>
        </p:grpSpPr>
        <p:sp>
          <p:nvSpPr>
            <p:cNvPr id="1049" name="Google Shape;1049;p40"/>
            <p:cNvSpPr/>
            <p:nvPr/>
          </p:nvSpPr>
          <p:spPr>
            <a:xfrm>
              <a:off x="2676100" y="4993750"/>
              <a:ext cx="483125" cy="483125"/>
            </a:xfrm>
            <a:custGeom>
              <a:rect b="b" l="l" r="r" t="t"/>
              <a:pathLst>
                <a:path extrusionOk="0" h="19325" w="19325">
                  <a:moveTo>
                    <a:pt x="17628" y="1133"/>
                  </a:moveTo>
                  <a:cubicBezTo>
                    <a:pt x="17939" y="1133"/>
                    <a:pt x="18193" y="1386"/>
                    <a:pt x="18193" y="1700"/>
                  </a:cubicBezTo>
                  <a:lnTo>
                    <a:pt x="18193" y="17628"/>
                  </a:lnTo>
                  <a:cubicBezTo>
                    <a:pt x="18193" y="17939"/>
                    <a:pt x="17939" y="18193"/>
                    <a:pt x="17628" y="18193"/>
                  </a:cubicBezTo>
                  <a:lnTo>
                    <a:pt x="1700" y="18193"/>
                  </a:lnTo>
                  <a:cubicBezTo>
                    <a:pt x="1386" y="18193"/>
                    <a:pt x="1133" y="17939"/>
                    <a:pt x="1133" y="17628"/>
                  </a:cubicBezTo>
                  <a:lnTo>
                    <a:pt x="1133" y="1700"/>
                  </a:lnTo>
                  <a:cubicBezTo>
                    <a:pt x="1133" y="1386"/>
                    <a:pt x="1386" y="1133"/>
                    <a:pt x="1700" y="1133"/>
                  </a:cubicBezTo>
                  <a:close/>
                  <a:moveTo>
                    <a:pt x="1700" y="1"/>
                  </a:moveTo>
                  <a:cubicBezTo>
                    <a:pt x="761" y="1"/>
                    <a:pt x="0" y="761"/>
                    <a:pt x="0" y="1700"/>
                  </a:cubicBezTo>
                  <a:lnTo>
                    <a:pt x="0" y="17628"/>
                  </a:lnTo>
                  <a:cubicBezTo>
                    <a:pt x="0" y="18564"/>
                    <a:pt x="761" y="19325"/>
                    <a:pt x="1700" y="19325"/>
                  </a:cubicBezTo>
                  <a:lnTo>
                    <a:pt x="17628" y="19325"/>
                  </a:lnTo>
                  <a:cubicBezTo>
                    <a:pt x="18564" y="19325"/>
                    <a:pt x="19325" y="18564"/>
                    <a:pt x="19325" y="17628"/>
                  </a:cubicBezTo>
                  <a:lnTo>
                    <a:pt x="19325" y="1700"/>
                  </a:lnTo>
                  <a:cubicBezTo>
                    <a:pt x="19325" y="761"/>
                    <a:pt x="18564" y="1"/>
                    <a:pt x="17628" y="1"/>
                  </a:cubicBezTo>
                  <a:close/>
                </a:path>
              </a:pathLst>
            </a:custGeom>
            <a:solidFill>
              <a:srgbClr val="FF0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050" name="Google Shape;1050;p40"/>
            <p:cNvSpPr/>
            <p:nvPr/>
          </p:nvSpPr>
          <p:spPr>
            <a:xfrm>
              <a:off x="2776125" y="5051350"/>
              <a:ext cx="141550" cy="367950"/>
            </a:xfrm>
            <a:custGeom>
              <a:rect b="b" l="l" r="r" t="t"/>
              <a:pathLst>
                <a:path extrusionOk="0" h="14718" w="5662">
                  <a:moveTo>
                    <a:pt x="4529" y="4530"/>
                  </a:moveTo>
                  <a:lnTo>
                    <a:pt x="4529" y="5094"/>
                  </a:lnTo>
                  <a:cubicBezTo>
                    <a:pt x="4529" y="5408"/>
                    <a:pt x="4276" y="5662"/>
                    <a:pt x="3965" y="5662"/>
                  </a:cubicBezTo>
                  <a:cubicBezTo>
                    <a:pt x="3651" y="5662"/>
                    <a:pt x="3397" y="5912"/>
                    <a:pt x="3397" y="6226"/>
                  </a:cubicBezTo>
                  <a:lnTo>
                    <a:pt x="3397" y="13020"/>
                  </a:lnTo>
                  <a:cubicBezTo>
                    <a:pt x="3397" y="13334"/>
                    <a:pt x="3143" y="13585"/>
                    <a:pt x="2832" y="13585"/>
                  </a:cubicBezTo>
                  <a:cubicBezTo>
                    <a:pt x="2518" y="13585"/>
                    <a:pt x="2265" y="13334"/>
                    <a:pt x="2265" y="13020"/>
                  </a:cubicBezTo>
                  <a:lnTo>
                    <a:pt x="2265" y="6226"/>
                  </a:lnTo>
                  <a:cubicBezTo>
                    <a:pt x="2265" y="5912"/>
                    <a:pt x="2011" y="5662"/>
                    <a:pt x="1700" y="5662"/>
                  </a:cubicBezTo>
                  <a:cubicBezTo>
                    <a:pt x="1386" y="5662"/>
                    <a:pt x="1132" y="5408"/>
                    <a:pt x="1132" y="5094"/>
                  </a:cubicBezTo>
                  <a:lnTo>
                    <a:pt x="1132" y="4530"/>
                  </a:lnTo>
                  <a:close/>
                  <a:moveTo>
                    <a:pt x="568" y="0"/>
                  </a:moveTo>
                  <a:cubicBezTo>
                    <a:pt x="254" y="0"/>
                    <a:pt x="0" y="251"/>
                    <a:pt x="0" y="565"/>
                  </a:cubicBezTo>
                  <a:lnTo>
                    <a:pt x="0" y="5094"/>
                  </a:lnTo>
                  <a:cubicBezTo>
                    <a:pt x="0" y="5813"/>
                    <a:pt x="453" y="6456"/>
                    <a:pt x="1132" y="6694"/>
                  </a:cubicBezTo>
                  <a:lnTo>
                    <a:pt x="1132" y="13020"/>
                  </a:lnTo>
                  <a:cubicBezTo>
                    <a:pt x="1132" y="13959"/>
                    <a:pt x="1893" y="14717"/>
                    <a:pt x="2832" y="14717"/>
                  </a:cubicBezTo>
                  <a:cubicBezTo>
                    <a:pt x="3768" y="14717"/>
                    <a:pt x="4529" y="13959"/>
                    <a:pt x="4529" y="13020"/>
                  </a:cubicBezTo>
                  <a:lnTo>
                    <a:pt x="4529" y="6694"/>
                  </a:lnTo>
                  <a:cubicBezTo>
                    <a:pt x="5209" y="6456"/>
                    <a:pt x="5662" y="5813"/>
                    <a:pt x="5662" y="5094"/>
                  </a:cubicBezTo>
                  <a:lnTo>
                    <a:pt x="5662" y="565"/>
                  </a:lnTo>
                  <a:cubicBezTo>
                    <a:pt x="5662" y="251"/>
                    <a:pt x="5408" y="0"/>
                    <a:pt x="5097" y="0"/>
                  </a:cubicBezTo>
                  <a:cubicBezTo>
                    <a:pt x="4783" y="0"/>
                    <a:pt x="4529" y="251"/>
                    <a:pt x="4529" y="565"/>
                  </a:cubicBezTo>
                  <a:lnTo>
                    <a:pt x="4529" y="3397"/>
                  </a:lnTo>
                  <a:lnTo>
                    <a:pt x="3397" y="3397"/>
                  </a:lnTo>
                  <a:lnTo>
                    <a:pt x="3397" y="565"/>
                  </a:lnTo>
                  <a:cubicBezTo>
                    <a:pt x="3397" y="251"/>
                    <a:pt x="3143" y="0"/>
                    <a:pt x="2832" y="0"/>
                  </a:cubicBezTo>
                  <a:cubicBezTo>
                    <a:pt x="2518" y="0"/>
                    <a:pt x="2265" y="251"/>
                    <a:pt x="2265" y="565"/>
                  </a:cubicBezTo>
                  <a:lnTo>
                    <a:pt x="2265" y="3397"/>
                  </a:lnTo>
                  <a:lnTo>
                    <a:pt x="1132" y="3397"/>
                  </a:lnTo>
                  <a:lnTo>
                    <a:pt x="1132" y="565"/>
                  </a:lnTo>
                  <a:cubicBezTo>
                    <a:pt x="1132" y="251"/>
                    <a:pt x="879" y="0"/>
                    <a:pt x="568" y="0"/>
                  </a:cubicBezTo>
                  <a:close/>
                </a:path>
              </a:pathLst>
            </a:custGeom>
            <a:solidFill>
              <a:srgbClr val="FF0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051" name="Google Shape;1051;p40"/>
            <p:cNvSpPr/>
            <p:nvPr/>
          </p:nvSpPr>
          <p:spPr>
            <a:xfrm>
              <a:off x="2945950" y="5051350"/>
              <a:ext cx="113275" cy="367950"/>
            </a:xfrm>
            <a:custGeom>
              <a:rect b="b" l="l" r="r" t="t"/>
              <a:pathLst>
                <a:path extrusionOk="0" h="14718" w="4531">
                  <a:moveTo>
                    <a:pt x="3398" y="1187"/>
                  </a:moveTo>
                  <a:lnTo>
                    <a:pt x="3398" y="13020"/>
                  </a:lnTo>
                  <a:cubicBezTo>
                    <a:pt x="3398" y="13334"/>
                    <a:pt x="3144" y="13585"/>
                    <a:pt x="2833" y="13585"/>
                  </a:cubicBezTo>
                  <a:cubicBezTo>
                    <a:pt x="2519" y="13585"/>
                    <a:pt x="2266" y="13334"/>
                    <a:pt x="2266" y="13020"/>
                  </a:cubicBezTo>
                  <a:lnTo>
                    <a:pt x="2266" y="8491"/>
                  </a:lnTo>
                  <a:cubicBezTo>
                    <a:pt x="2266" y="8177"/>
                    <a:pt x="2012" y="7926"/>
                    <a:pt x="1701" y="7926"/>
                  </a:cubicBezTo>
                  <a:lnTo>
                    <a:pt x="1133" y="7926"/>
                  </a:lnTo>
                  <a:lnTo>
                    <a:pt x="1133" y="3962"/>
                  </a:lnTo>
                  <a:cubicBezTo>
                    <a:pt x="1136" y="2618"/>
                    <a:pt x="2081" y="1459"/>
                    <a:pt x="3398" y="1187"/>
                  </a:cubicBezTo>
                  <a:close/>
                  <a:moveTo>
                    <a:pt x="3965" y="0"/>
                  </a:moveTo>
                  <a:cubicBezTo>
                    <a:pt x="1776" y="0"/>
                    <a:pt x="4" y="1773"/>
                    <a:pt x="1" y="3962"/>
                  </a:cubicBezTo>
                  <a:lnTo>
                    <a:pt x="1" y="8491"/>
                  </a:lnTo>
                  <a:cubicBezTo>
                    <a:pt x="1" y="8805"/>
                    <a:pt x="255" y="9059"/>
                    <a:pt x="569" y="9059"/>
                  </a:cubicBezTo>
                  <a:lnTo>
                    <a:pt x="1133" y="9059"/>
                  </a:lnTo>
                  <a:lnTo>
                    <a:pt x="1133" y="13020"/>
                  </a:lnTo>
                  <a:cubicBezTo>
                    <a:pt x="1133" y="13959"/>
                    <a:pt x="1894" y="14717"/>
                    <a:pt x="2833" y="14717"/>
                  </a:cubicBezTo>
                  <a:cubicBezTo>
                    <a:pt x="3769" y="14717"/>
                    <a:pt x="4530" y="13959"/>
                    <a:pt x="4530" y="13020"/>
                  </a:cubicBezTo>
                  <a:lnTo>
                    <a:pt x="4530" y="565"/>
                  </a:lnTo>
                  <a:cubicBezTo>
                    <a:pt x="4530" y="251"/>
                    <a:pt x="4276" y="0"/>
                    <a:pt x="3965" y="0"/>
                  </a:cubicBezTo>
                  <a:close/>
                </a:path>
              </a:pathLst>
            </a:custGeom>
            <a:solidFill>
              <a:srgbClr val="FF0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grpSp>
      <p:grpSp>
        <p:nvGrpSpPr>
          <p:cNvPr id="1052" name="Google Shape;1052;p40"/>
          <p:cNvGrpSpPr/>
          <p:nvPr/>
        </p:nvGrpSpPr>
        <p:grpSpPr>
          <a:xfrm>
            <a:off x="5574440" y="1488088"/>
            <a:ext cx="293982" cy="293982"/>
            <a:chOff x="2676100" y="4993750"/>
            <a:chExt cx="483125" cy="483125"/>
          </a:xfrm>
        </p:grpSpPr>
        <p:sp>
          <p:nvSpPr>
            <p:cNvPr id="1053" name="Google Shape;1053;p40"/>
            <p:cNvSpPr/>
            <p:nvPr/>
          </p:nvSpPr>
          <p:spPr>
            <a:xfrm>
              <a:off x="2676100" y="4993750"/>
              <a:ext cx="483125" cy="483125"/>
            </a:xfrm>
            <a:custGeom>
              <a:rect b="b" l="l" r="r" t="t"/>
              <a:pathLst>
                <a:path extrusionOk="0" h="19325" w="19325">
                  <a:moveTo>
                    <a:pt x="17628" y="1133"/>
                  </a:moveTo>
                  <a:cubicBezTo>
                    <a:pt x="17939" y="1133"/>
                    <a:pt x="18193" y="1386"/>
                    <a:pt x="18193" y="1700"/>
                  </a:cubicBezTo>
                  <a:lnTo>
                    <a:pt x="18193" y="17628"/>
                  </a:lnTo>
                  <a:cubicBezTo>
                    <a:pt x="18193" y="17939"/>
                    <a:pt x="17939" y="18193"/>
                    <a:pt x="17628" y="18193"/>
                  </a:cubicBezTo>
                  <a:lnTo>
                    <a:pt x="1700" y="18193"/>
                  </a:lnTo>
                  <a:cubicBezTo>
                    <a:pt x="1386" y="18193"/>
                    <a:pt x="1133" y="17939"/>
                    <a:pt x="1133" y="17628"/>
                  </a:cubicBezTo>
                  <a:lnTo>
                    <a:pt x="1133" y="1700"/>
                  </a:lnTo>
                  <a:cubicBezTo>
                    <a:pt x="1133" y="1386"/>
                    <a:pt x="1386" y="1133"/>
                    <a:pt x="1700" y="1133"/>
                  </a:cubicBezTo>
                  <a:close/>
                  <a:moveTo>
                    <a:pt x="1700" y="1"/>
                  </a:moveTo>
                  <a:cubicBezTo>
                    <a:pt x="761" y="1"/>
                    <a:pt x="0" y="761"/>
                    <a:pt x="0" y="1700"/>
                  </a:cubicBezTo>
                  <a:lnTo>
                    <a:pt x="0" y="17628"/>
                  </a:lnTo>
                  <a:cubicBezTo>
                    <a:pt x="0" y="18564"/>
                    <a:pt x="761" y="19325"/>
                    <a:pt x="1700" y="19325"/>
                  </a:cubicBezTo>
                  <a:lnTo>
                    <a:pt x="17628" y="19325"/>
                  </a:lnTo>
                  <a:cubicBezTo>
                    <a:pt x="18564" y="19325"/>
                    <a:pt x="19325" y="18564"/>
                    <a:pt x="19325" y="17628"/>
                  </a:cubicBezTo>
                  <a:lnTo>
                    <a:pt x="19325" y="1700"/>
                  </a:lnTo>
                  <a:cubicBezTo>
                    <a:pt x="19325" y="761"/>
                    <a:pt x="18564" y="1"/>
                    <a:pt x="17628" y="1"/>
                  </a:cubicBezTo>
                  <a:close/>
                </a:path>
              </a:pathLst>
            </a:custGeom>
            <a:solidFill>
              <a:srgbClr val="FF0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054" name="Google Shape;1054;p40"/>
            <p:cNvSpPr/>
            <p:nvPr/>
          </p:nvSpPr>
          <p:spPr>
            <a:xfrm>
              <a:off x="2776125" y="5051350"/>
              <a:ext cx="141550" cy="367950"/>
            </a:xfrm>
            <a:custGeom>
              <a:rect b="b" l="l" r="r" t="t"/>
              <a:pathLst>
                <a:path extrusionOk="0" h="14718" w="5662">
                  <a:moveTo>
                    <a:pt x="4529" y="4530"/>
                  </a:moveTo>
                  <a:lnTo>
                    <a:pt x="4529" y="5094"/>
                  </a:lnTo>
                  <a:cubicBezTo>
                    <a:pt x="4529" y="5408"/>
                    <a:pt x="4276" y="5662"/>
                    <a:pt x="3965" y="5662"/>
                  </a:cubicBezTo>
                  <a:cubicBezTo>
                    <a:pt x="3651" y="5662"/>
                    <a:pt x="3397" y="5912"/>
                    <a:pt x="3397" y="6226"/>
                  </a:cubicBezTo>
                  <a:lnTo>
                    <a:pt x="3397" y="13020"/>
                  </a:lnTo>
                  <a:cubicBezTo>
                    <a:pt x="3397" y="13334"/>
                    <a:pt x="3143" y="13585"/>
                    <a:pt x="2832" y="13585"/>
                  </a:cubicBezTo>
                  <a:cubicBezTo>
                    <a:pt x="2518" y="13585"/>
                    <a:pt x="2265" y="13334"/>
                    <a:pt x="2265" y="13020"/>
                  </a:cubicBezTo>
                  <a:lnTo>
                    <a:pt x="2265" y="6226"/>
                  </a:lnTo>
                  <a:cubicBezTo>
                    <a:pt x="2265" y="5912"/>
                    <a:pt x="2011" y="5662"/>
                    <a:pt x="1700" y="5662"/>
                  </a:cubicBezTo>
                  <a:cubicBezTo>
                    <a:pt x="1386" y="5662"/>
                    <a:pt x="1132" y="5408"/>
                    <a:pt x="1132" y="5094"/>
                  </a:cubicBezTo>
                  <a:lnTo>
                    <a:pt x="1132" y="4530"/>
                  </a:lnTo>
                  <a:close/>
                  <a:moveTo>
                    <a:pt x="568" y="0"/>
                  </a:moveTo>
                  <a:cubicBezTo>
                    <a:pt x="254" y="0"/>
                    <a:pt x="0" y="251"/>
                    <a:pt x="0" y="565"/>
                  </a:cubicBezTo>
                  <a:lnTo>
                    <a:pt x="0" y="5094"/>
                  </a:lnTo>
                  <a:cubicBezTo>
                    <a:pt x="0" y="5813"/>
                    <a:pt x="453" y="6456"/>
                    <a:pt x="1132" y="6694"/>
                  </a:cubicBezTo>
                  <a:lnTo>
                    <a:pt x="1132" y="13020"/>
                  </a:lnTo>
                  <a:cubicBezTo>
                    <a:pt x="1132" y="13959"/>
                    <a:pt x="1893" y="14717"/>
                    <a:pt x="2832" y="14717"/>
                  </a:cubicBezTo>
                  <a:cubicBezTo>
                    <a:pt x="3768" y="14717"/>
                    <a:pt x="4529" y="13959"/>
                    <a:pt x="4529" y="13020"/>
                  </a:cubicBezTo>
                  <a:lnTo>
                    <a:pt x="4529" y="6694"/>
                  </a:lnTo>
                  <a:cubicBezTo>
                    <a:pt x="5209" y="6456"/>
                    <a:pt x="5662" y="5813"/>
                    <a:pt x="5662" y="5094"/>
                  </a:cubicBezTo>
                  <a:lnTo>
                    <a:pt x="5662" y="565"/>
                  </a:lnTo>
                  <a:cubicBezTo>
                    <a:pt x="5662" y="251"/>
                    <a:pt x="5408" y="0"/>
                    <a:pt x="5097" y="0"/>
                  </a:cubicBezTo>
                  <a:cubicBezTo>
                    <a:pt x="4783" y="0"/>
                    <a:pt x="4529" y="251"/>
                    <a:pt x="4529" y="565"/>
                  </a:cubicBezTo>
                  <a:lnTo>
                    <a:pt x="4529" y="3397"/>
                  </a:lnTo>
                  <a:lnTo>
                    <a:pt x="3397" y="3397"/>
                  </a:lnTo>
                  <a:lnTo>
                    <a:pt x="3397" y="565"/>
                  </a:lnTo>
                  <a:cubicBezTo>
                    <a:pt x="3397" y="251"/>
                    <a:pt x="3143" y="0"/>
                    <a:pt x="2832" y="0"/>
                  </a:cubicBezTo>
                  <a:cubicBezTo>
                    <a:pt x="2518" y="0"/>
                    <a:pt x="2265" y="251"/>
                    <a:pt x="2265" y="565"/>
                  </a:cubicBezTo>
                  <a:lnTo>
                    <a:pt x="2265" y="3397"/>
                  </a:lnTo>
                  <a:lnTo>
                    <a:pt x="1132" y="3397"/>
                  </a:lnTo>
                  <a:lnTo>
                    <a:pt x="1132" y="565"/>
                  </a:lnTo>
                  <a:cubicBezTo>
                    <a:pt x="1132" y="251"/>
                    <a:pt x="879" y="0"/>
                    <a:pt x="568" y="0"/>
                  </a:cubicBezTo>
                  <a:close/>
                </a:path>
              </a:pathLst>
            </a:custGeom>
            <a:solidFill>
              <a:srgbClr val="FF0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055" name="Google Shape;1055;p40"/>
            <p:cNvSpPr/>
            <p:nvPr/>
          </p:nvSpPr>
          <p:spPr>
            <a:xfrm>
              <a:off x="2945950" y="5051350"/>
              <a:ext cx="113275" cy="367950"/>
            </a:xfrm>
            <a:custGeom>
              <a:rect b="b" l="l" r="r" t="t"/>
              <a:pathLst>
                <a:path extrusionOk="0" h="14718" w="4531">
                  <a:moveTo>
                    <a:pt x="3398" y="1187"/>
                  </a:moveTo>
                  <a:lnTo>
                    <a:pt x="3398" y="13020"/>
                  </a:lnTo>
                  <a:cubicBezTo>
                    <a:pt x="3398" y="13334"/>
                    <a:pt x="3144" y="13585"/>
                    <a:pt x="2833" y="13585"/>
                  </a:cubicBezTo>
                  <a:cubicBezTo>
                    <a:pt x="2519" y="13585"/>
                    <a:pt x="2266" y="13334"/>
                    <a:pt x="2266" y="13020"/>
                  </a:cubicBezTo>
                  <a:lnTo>
                    <a:pt x="2266" y="8491"/>
                  </a:lnTo>
                  <a:cubicBezTo>
                    <a:pt x="2266" y="8177"/>
                    <a:pt x="2012" y="7926"/>
                    <a:pt x="1701" y="7926"/>
                  </a:cubicBezTo>
                  <a:lnTo>
                    <a:pt x="1133" y="7926"/>
                  </a:lnTo>
                  <a:lnTo>
                    <a:pt x="1133" y="3962"/>
                  </a:lnTo>
                  <a:cubicBezTo>
                    <a:pt x="1136" y="2618"/>
                    <a:pt x="2081" y="1459"/>
                    <a:pt x="3398" y="1187"/>
                  </a:cubicBezTo>
                  <a:close/>
                  <a:moveTo>
                    <a:pt x="3965" y="0"/>
                  </a:moveTo>
                  <a:cubicBezTo>
                    <a:pt x="1776" y="0"/>
                    <a:pt x="4" y="1773"/>
                    <a:pt x="1" y="3962"/>
                  </a:cubicBezTo>
                  <a:lnTo>
                    <a:pt x="1" y="8491"/>
                  </a:lnTo>
                  <a:cubicBezTo>
                    <a:pt x="1" y="8805"/>
                    <a:pt x="255" y="9059"/>
                    <a:pt x="569" y="9059"/>
                  </a:cubicBezTo>
                  <a:lnTo>
                    <a:pt x="1133" y="9059"/>
                  </a:lnTo>
                  <a:lnTo>
                    <a:pt x="1133" y="13020"/>
                  </a:lnTo>
                  <a:cubicBezTo>
                    <a:pt x="1133" y="13959"/>
                    <a:pt x="1894" y="14717"/>
                    <a:pt x="2833" y="14717"/>
                  </a:cubicBezTo>
                  <a:cubicBezTo>
                    <a:pt x="3769" y="14717"/>
                    <a:pt x="4530" y="13959"/>
                    <a:pt x="4530" y="13020"/>
                  </a:cubicBezTo>
                  <a:lnTo>
                    <a:pt x="4530" y="565"/>
                  </a:lnTo>
                  <a:cubicBezTo>
                    <a:pt x="4530" y="251"/>
                    <a:pt x="4276" y="0"/>
                    <a:pt x="3965" y="0"/>
                  </a:cubicBezTo>
                  <a:close/>
                </a:path>
              </a:pathLst>
            </a:custGeom>
            <a:solidFill>
              <a:srgbClr val="FF0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grpSp>
      <p:grpSp>
        <p:nvGrpSpPr>
          <p:cNvPr id="1056" name="Google Shape;1056;p40"/>
          <p:cNvGrpSpPr/>
          <p:nvPr/>
        </p:nvGrpSpPr>
        <p:grpSpPr>
          <a:xfrm>
            <a:off x="3448140" y="1008013"/>
            <a:ext cx="293982" cy="293982"/>
            <a:chOff x="2676100" y="4993750"/>
            <a:chExt cx="483125" cy="483125"/>
          </a:xfrm>
        </p:grpSpPr>
        <p:sp>
          <p:nvSpPr>
            <p:cNvPr id="1057" name="Google Shape;1057;p40"/>
            <p:cNvSpPr/>
            <p:nvPr/>
          </p:nvSpPr>
          <p:spPr>
            <a:xfrm>
              <a:off x="2676100" y="4993750"/>
              <a:ext cx="483125" cy="483125"/>
            </a:xfrm>
            <a:custGeom>
              <a:rect b="b" l="l" r="r" t="t"/>
              <a:pathLst>
                <a:path extrusionOk="0" h="19325" w="19325">
                  <a:moveTo>
                    <a:pt x="17628" y="1133"/>
                  </a:moveTo>
                  <a:cubicBezTo>
                    <a:pt x="17939" y="1133"/>
                    <a:pt x="18193" y="1386"/>
                    <a:pt x="18193" y="1700"/>
                  </a:cubicBezTo>
                  <a:lnTo>
                    <a:pt x="18193" y="17628"/>
                  </a:lnTo>
                  <a:cubicBezTo>
                    <a:pt x="18193" y="17939"/>
                    <a:pt x="17939" y="18193"/>
                    <a:pt x="17628" y="18193"/>
                  </a:cubicBezTo>
                  <a:lnTo>
                    <a:pt x="1700" y="18193"/>
                  </a:lnTo>
                  <a:cubicBezTo>
                    <a:pt x="1386" y="18193"/>
                    <a:pt x="1133" y="17939"/>
                    <a:pt x="1133" y="17628"/>
                  </a:cubicBezTo>
                  <a:lnTo>
                    <a:pt x="1133" y="1700"/>
                  </a:lnTo>
                  <a:cubicBezTo>
                    <a:pt x="1133" y="1386"/>
                    <a:pt x="1386" y="1133"/>
                    <a:pt x="1700" y="1133"/>
                  </a:cubicBezTo>
                  <a:close/>
                  <a:moveTo>
                    <a:pt x="1700" y="1"/>
                  </a:moveTo>
                  <a:cubicBezTo>
                    <a:pt x="761" y="1"/>
                    <a:pt x="0" y="761"/>
                    <a:pt x="0" y="1700"/>
                  </a:cubicBezTo>
                  <a:lnTo>
                    <a:pt x="0" y="17628"/>
                  </a:lnTo>
                  <a:cubicBezTo>
                    <a:pt x="0" y="18564"/>
                    <a:pt x="761" y="19325"/>
                    <a:pt x="1700" y="19325"/>
                  </a:cubicBezTo>
                  <a:lnTo>
                    <a:pt x="17628" y="19325"/>
                  </a:lnTo>
                  <a:cubicBezTo>
                    <a:pt x="18564" y="19325"/>
                    <a:pt x="19325" y="18564"/>
                    <a:pt x="19325" y="17628"/>
                  </a:cubicBezTo>
                  <a:lnTo>
                    <a:pt x="19325" y="1700"/>
                  </a:lnTo>
                  <a:cubicBezTo>
                    <a:pt x="19325" y="761"/>
                    <a:pt x="18564" y="1"/>
                    <a:pt x="17628" y="1"/>
                  </a:cubicBezTo>
                  <a:close/>
                </a:path>
              </a:pathLst>
            </a:custGeom>
            <a:solidFill>
              <a:srgbClr val="FF0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058" name="Google Shape;1058;p40"/>
            <p:cNvSpPr/>
            <p:nvPr/>
          </p:nvSpPr>
          <p:spPr>
            <a:xfrm>
              <a:off x="2776125" y="5051350"/>
              <a:ext cx="141550" cy="367950"/>
            </a:xfrm>
            <a:custGeom>
              <a:rect b="b" l="l" r="r" t="t"/>
              <a:pathLst>
                <a:path extrusionOk="0" h="14718" w="5662">
                  <a:moveTo>
                    <a:pt x="4529" y="4530"/>
                  </a:moveTo>
                  <a:lnTo>
                    <a:pt x="4529" y="5094"/>
                  </a:lnTo>
                  <a:cubicBezTo>
                    <a:pt x="4529" y="5408"/>
                    <a:pt x="4276" y="5662"/>
                    <a:pt x="3965" y="5662"/>
                  </a:cubicBezTo>
                  <a:cubicBezTo>
                    <a:pt x="3651" y="5662"/>
                    <a:pt x="3397" y="5912"/>
                    <a:pt x="3397" y="6226"/>
                  </a:cubicBezTo>
                  <a:lnTo>
                    <a:pt x="3397" y="13020"/>
                  </a:lnTo>
                  <a:cubicBezTo>
                    <a:pt x="3397" y="13334"/>
                    <a:pt x="3143" y="13585"/>
                    <a:pt x="2832" y="13585"/>
                  </a:cubicBezTo>
                  <a:cubicBezTo>
                    <a:pt x="2518" y="13585"/>
                    <a:pt x="2265" y="13334"/>
                    <a:pt x="2265" y="13020"/>
                  </a:cubicBezTo>
                  <a:lnTo>
                    <a:pt x="2265" y="6226"/>
                  </a:lnTo>
                  <a:cubicBezTo>
                    <a:pt x="2265" y="5912"/>
                    <a:pt x="2011" y="5662"/>
                    <a:pt x="1700" y="5662"/>
                  </a:cubicBezTo>
                  <a:cubicBezTo>
                    <a:pt x="1386" y="5662"/>
                    <a:pt x="1132" y="5408"/>
                    <a:pt x="1132" y="5094"/>
                  </a:cubicBezTo>
                  <a:lnTo>
                    <a:pt x="1132" y="4530"/>
                  </a:lnTo>
                  <a:close/>
                  <a:moveTo>
                    <a:pt x="568" y="0"/>
                  </a:moveTo>
                  <a:cubicBezTo>
                    <a:pt x="254" y="0"/>
                    <a:pt x="0" y="251"/>
                    <a:pt x="0" y="565"/>
                  </a:cubicBezTo>
                  <a:lnTo>
                    <a:pt x="0" y="5094"/>
                  </a:lnTo>
                  <a:cubicBezTo>
                    <a:pt x="0" y="5813"/>
                    <a:pt x="453" y="6456"/>
                    <a:pt x="1132" y="6694"/>
                  </a:cubicBezTo>
                  <a:lnTo>
                    <a:pt x="1132" y="13020"/>
                  </a:lnTo>
                  <a:cubicBezTo>
                    <a:pt x="1132" y="13959"/>
                    <a:pt x="1893" y="14717"/>
                    <a:pt x="2832" y="14717"/>
                  </a:cubicBezTo>
                  <a:cubicBezTo>
                    <a:pt x="3768" y="14717"/>
                    <a:pt x="4529" y="13959"/>
                    <a:pt x="4529" y="13020"/>
                  </a:cubicBezTo>
                  <a:lnTo>
                    <a:pt x="4529" y="6694"/>
                  </a:lnTo>
                  <a:cubicBezTo>
                    <a:pt x="5209" y="6456"/>
                    <a:pt x="5662" y="5813"/>
                    <a:pt x="5662" y="5094"/>
                  </a:cubicBezTo>
                  <a:lnTo>
                    <a:pt x="5662" y="565"/>
                  </a:lnTo>
                  <a:cubicBezTo>
                    <a:pt x="5662" y="251"/>
                    <a:pt x="5408" y="0"/>
                    <a:pt x="5097" y="0"/>
                  </a:cubicBezTo>
                  <a:cubicBezTo>
                    <a:pt x="4783" y="0"/>
                    <a:pt x="4529" y="251"/>
                    <a:pt x="4529" y="565"/>
                  </a:cubicBezTo>
                  <a:lnTo>
                    <a:pt x="4529" y="3397"/>
                  </a:lnTo>
                  <a:lnTo>
                    <a:pt x="3397" y="3397"/>
                  </a:lnTo>
                  <a:lnTo>
                    <a:pt x="3397" y="565"/>
                  </a:lnTo>
                  <a:cubicBezTo>
                    <a:pt x="3397" y="251"/>
                    <a:pt x="3143" y="0"/>
                    <a:pt x="2832" y="0"/>
                  </a:cubicBezTo>
                  <a:cubicBezTo>
                    <a:pt x="2518" y="0"/>
                    <a:pt x="2265" y="251"/>
                    <a:pt x="2265" y="565"/>
                  </a:cubicBezTo>
                  <a:lnTo>
                    <a:pt x="2265" y="3397"/>
                  </a:lnTo>
                  <a:lnTo>
                    <a:pt x="1132" y="3397"/>
                  </a:lnTo>
                  <a:lnTo>
                    <a:pt x="1132" y="565"/>
                  </a:lnTo>
                  <a:cubicBezTo>
                    <a:pt x="1132" y="251"/>
                    <a:pt x="879" y="0"/>
                    <a:pt x="568" y="0"/>
                  </a:cubicBezTo>
                  <a:close/>
                </a:path>
              </a:pathLst>
            </a:custGeom>
            <a:solidFill>
              <a:srgbClr val="FF0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059" name="Google Shape;1059;p40"/>
            <p:cNvSpPr/>
            <p:nvPr/>
          </p:nvSpPr>
          <p:spPr>
            <a:xfrm>
              <a:off x="2945950" y="5051350"/>
              <a:ext cx="113275" cy="367950"/>
            </a:xfrm>
            <a:custGeom>
              <a:rect b="b" l="l" r="r" t="t"/>
              <a:pathLst>
                <a:path extrusionOk="0" h="14718" w="4531">
                  <a:moveTo>
                    <a:pt x="3398" y="1187"/>
                  </a:moveTo>
                  <a:lnTo>
                    <a:pt x="3398" y="13020"/>
                  </a:lnTo>
                  <a:cubicBezTo>
                    <a:pt x="3398" y="13334"/>
                    <a:pt x="3144" y="13585"/>
                    <a:pt x="2833" y="13585"/>
                  </a:cubicBezTo>
                  <a:cubicBezTo>
                    <a:pt x="2519" y="13585"/>
                    <a:pt x="2266" y="13334"/>
                    <a:pt x="2266" y="13020"/>
                  </a:cubicBezTo>
                  <a:lnTo>
                    <a:pt x="2266" y="8491"/>
                  </a:lnTo>
                  <a:cubicBezTo>
                    <a:pt x="2266" y="8177"/>
                    <a:pt x="2012" y="7926"/>
                    <a:pt x="1701" y="7926"/>
                  </a:cubicBezTo>
                  <a:lnTo>
                    <a:pt x="1133" y="7926"/>
                  </a:lnTo>
                  <a:lnTo>
                    <a:pt x="1133" y="3962"/>
                  </a:lnTo>
                  <a:cubicBezTo>
                    <a:pt x="1136" y="2618"/>
                    <a:pt x="2081" y="1459"/>
                    <a:pt x="3398" y="1187"/>
                  </a:cubicBezTo>
                  <a:close/>
                  <a:moveTo>
                    <a:pt x="3965" y="0"/>
                  </a:moveTo>
                  <a:cubicBezTo>
                    <a:pt x="1776" y="0"/>
                    <a:pt x="4" y="1773"/>
                    <a:pt x="1" y="3962"/>
                  </a:cubicBezTo>
                  <a:lnTo>
                    <a:pt x="1" y="8491"/>
                  </a:lnTo>
                  <a:cubicBezTo>
                    <a:pt x="1" y="8805"/>
                    <a:pt x="255" y="9059"/>
                    <a:pt x="569" y="9059"/>
                  </a:cubicBezTo>
                  <a:lnTo>
                    <a:pt x="1133" y="9059"/>
                  </a:lnTo>
                  <a:lnTo>
                    <a:pt x="1133" y="13020"/>
                  </a:lnTo>
                  <a:cubicBezTo>
                    <a:pt x="1133" y="13959"/>
                    <a:pt x="1894" y="14717"/>
                    <a:pt x="2833" y="14717"/>
                  </a:cubicBezTo>
                  <a:cubicBezTo>
                    <a:pt x="3769" y="14717"/>
                    <a:pt x="4530" y="13959"/>
                    <a:pt x="4530" y="13020"/>
                  </a:cubicBezTo>
                  <a:lnTo>
                    <a:pt x="4530" y="565"/>
                  </a:lnTo>
                  <a:cubicBezTo>
                    <a:pt x="4530" y="251"/>
                    <a:pt x="4276" y="0"/>
                    <a:pt x="3965" y="0"/>
                  </a:cubicBezTo>
                  <a:close/>
                </a:path>
              </a:pathLst>
            </a:custGeom>
            <a:solidFill>
              <a:srgbClr val="FF0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grpSp>
      <p:grpSp>
        <p:nvGrpSpPr>
          <p:cNvPr id="1060" name="Google Shape;1060;p40"/>
          <p:cNvGrpSpPr/>
          <p:nvPr/>
        </p:nvGrpSpPr>
        <p:grpSpPr>
          <a:xfrm>
            <a:off x="4511290" y="1488088"/>
            <a:ext cx="293982" cy="293982"/>
            <a:chOff x="2676100" y="4993750"/>
            <a:chExt cx="483125" cy="483125"/>
          </a:xfrm>
        </p:grpSpPr>
        <p:sp>
          <p:nvSpPr>
            <p:cNvPr id="1061" name="Google Shape;1061;p40"/>
            <p:cNvSpPr/>
            <p:nvPr/>
          </p:nvSpPr>
          <p:spPr>
            <a:xfrm>
              <a:off x="2676100" y="4993750"/>
              <a:ext cx="483125" cy="483125"/>
            </a:xfrm>
            <a:custGeom>
              <a:rect b="b" l="l" r="r" t="t"/>
              <a:pathLst>
                <a:path extrusionOk="0" h="19325" w="19325">
                  <a:moveTo>
                    <a:pt x="17628" y="1133"/>
                  </a:moveTo>
                  <a:cubicBezTo>
                    <a:pt x="17939" y="1133"/>
                    <a:pt x="18193" y="1386"/>
                    <a:pt x="18193" y="1700"/>
                  </a:cubicBezTo>
                  <a:lnTo>
                    <a:pt x="18193" y="17628"/>
                  </a:lnTo>
                  <a:cubicBezTo>
                    <a:pt x="18193" y="17939"/>
                    <a:pt x="17939" y="18193"/>
                    <a:pt x="17628" y="18193"/>
                  </a:cubicBezTo>
                  <a:lnTo>
                    <a:pt x="1700" y="18193"/>
                  </a:lnTo>
                  <a:cubicBezTo>
                    <a:pt x="1386" y="18193"/>
                    <a:pt x="1133" y="17939"/>
                    <a:pt x="1133" y="17628"/>
                  </a:cubicBezTo>
                  <a:lnTo>
                    <a:pt x="1133" y="1700"/>
                  </a:lnTo>
                  <a:cubicBezTo>
                    <a:pt x="1133" y="1386"/>
                    <a:pt x="1386" y="1133"/>
                    <a:pt x="1700" y="1133"/>
                  </a:cubicBezTo>
                  <a:close/>
                  <a:moveTo>
                    <a:pt x="1700" y="1"/>
                  </a:moveTo>
                  <a:cubicBezTo>
                    <a:pt x="761" y="1"/>
                    <a:pt x="0" y="761"/>
                    <a:pt x="0" y="1700"/>
                  </a:cubicBezTo>
                  <a:lnTo>
                    <a:pt x="0" y="17628"/>
                  </a:lnTo>
                  <a:cubicBezTo>
                    <a:pt x="0" y="18564"/>
                    <a:pt x="761" y="19325"/>
                    <a:pt x="1700" y="19325"/>
                  </a:cubicBezTo>
                  <a:lnTo>
                    <a:pt x="17628" y="19325"/>
                  </a:lnTo>
                  <a:cubicBezTo>
                    <a:pt x="18564" y="19325"/>
                    <a:pt x="19325" y="18564"/>
                    <a:pt x="19325" y="17628"/>
                  </a:cubicBezTo>
                  <a:lnTo>
                    <a:pt x="19325" y="1700"/>
                  </a:lnTo>
                  <a:cubicBezTo>
                    <a:pt x="19325" y="761"/>
                    <a:pt x="18564" y="1"/>
                    <a:pt x="17628" y="1"/>
                  </a:cubicBezTo>
                  <a:close/>
                </a:path>
              </a:pathLst>
            </a:custGeom>
            <a:solidFill>
              <a:srgbClr val="FF0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062" name="Google Shape;1062;p40"/>
            <p:cNvSpPr/>
            <p:nvPr/>
          </p:nvSpPr>
          <p:spPr>
            <a:xfrm>
              <a:off x="2776125" y="5051350"/>
              <a:ext cx="141550" cy="367950"/>
            </a:xfrm>
            <a:custGeom>
              <a:rect b="b" l="l" r="r" t="t"/>
              <a:pathLst>
                <a:path extrusionOk="0" h="14718" w="5662">
                  <a:moveTo>
                    <a:pt x="4529" y="4530"/>
                  </a:moveTo>
                  <a:lnTo>
                    <a:pt x="4529" y="5094"/>
                  </a:lnTo>
                  <a:cubicBezTo>
                    <a:pt x="4529" y="5408"/>
                    <a:pt x="4276" y="5662"/>
                    <a:pt x="3965" y="5662"/>
                  </a:cubicBezTo>
                  <a:cubicBezTo>
                    <a:pt x="3651" y="5662"/>
                    <a:pt x="3397" y="5912"/>
                    <a:pt x="3397" y="6226"/>
                  </a:cubicBezTo>
                  <a:lnTo>
                    <a:pt x="3397" y="13020"/>
                  </a:lnTo>
                  <a:cubicBezTo>
                    <a:pt x="3397" y="13334"/>
                    <a:pt x="3143" y="13585"/>
                    <a:pt x="2832" y="13585"/>
                  </a:cubicBezTo>
                  <a:cubicBezTo>
                    <a:pt x="2518" y="13585"/>
                    <a:pt x="2265" y="13334"/>
                    <a:pt x="2265" y="13020"/>
                  </a:cubicBezTo>
                  <a:lnTo>
                    <a:pt x="2265" y="6226"/>
                  </a:lnTo>
                  <a:cubicBezTo>
                    <a:pt x="2265" y="5912"/>
                    <a:pt x="2011" y="5662"/>
                    <a:pt x="1700" y="5662"/>
                  </a:cubicBezTo>
                  <a:cubicBezTo>
                    <a:pt x="1386" y="5662"/>
                    <a:pt x="1132" y="5408"/>
                    <a:pt x="1132" y="5094"/>
                  </a:cubicBezTo>
                  <a:lnTo>
                    <a:pt x="1132" y="4530"/>
                  </a:lnTo>
                  <a:close/>
                  <a:moveTo>
                    <a:pt x="568" y="0"/>
                  </a:moveTo>
                  <a:cubicBezTo>
                    <a:pt x="254" y="0"/>
                    <a:pt x="0" y="251"/>
                    <a:pt x="0" y="565"/>
                  </a:cubicBezTo>
                  <a:lnTo>
                    <a:pt x="0" y="5094"/>
                  </a:lnTo>
                  <a:cubicBezTo>
                    <a:pt x="0" y="5813"/>
                    <a:pt x="453" y="6456"/>
                    <a:pt x="1132" y="6694"/>
                  </a:cubicBezTo>
                  <a:lnTo>
                    <a:pt x="1132" y="13020"/>
                  </a:lnTo>
                  <a:cubicBezTo>
                    <a:pt x="1132" y="13959"/>
                    <a:pt x="1893" y="14717"/>
                    <a:pt x="2832" y="14717"/>
                  </a:cubicBezTo>
                  <a:cubicBezTo>
                    <a:pt x="3768" y="14717"/>
                    <a:pt x="4529" y="13959"/>
                    <a:pt x="4529" y="13020"/>
                  </a:cubicBezTo>
                  <a:lnTo>
                    <a:pt x="4529" y="6694"/>
                  </a:lnTo>
                  <a:cubicBezTo>
                    <a:pt x="5209" y="6456"/>
                    <a:pt x="5662" y="5813"/>
                    <a:pt x="5662" y="5094"/>
                  </a:cubicBezTo>
                  <a:lnTo>
                    <a:pt x="5662" y="565"/>
                  </a:lnTo>
                  <a:cubicBezTo>
                    <a:pt x="5662" y="251"/>
                    <a:pt x="5408" y="0"/>
                    <a:pt x="5097" y="0"/>
                  </a:cubicBezTo>
                  <a:cubicBezTo>
                    <a:pt x="4783" y="0"/>
                    <a:pt x="4529" y="251"/>
                    <a:pt x="4529" y="565"/>
                  </a:cubicBezTo>
                  <a:lnTo>
                    <a:pt x="4529" y="3397"/>
                  </a:lnTo>
                  <a:lnTo>
                    <a:pt x="3397" y="3397"/>
                  </a:lnTo>
                  <a:lnTo>
                    <a:pt x="3397" y="565"/>
                  </a:lnTo>
                  <a:cubicBezTo>
                    <a:pt x="3397" y="251"/>
                    <a:pt x="3143" y="0"/>
                    <a:pt x="2832" y="0"/>
                  </a:cubicBezTo>
                  <a:cubicBezTo>
                    <a:pt x="2518" y="0"/>
                    <a:pt x="2265" y="251"/>
                    <a:pt x="2265" y="565"/>
                  </a:cubicBezTo>
                  <a:lnTo>
                    <a:pt x="2265" y="3397"/>
                  </a:lnTo>
                  <a:lnTo>
                    <a:pt x="1132" y="3397"/>
                  </a:lnTo>
                  <a:lnTo>
                    <a:pt x="1132" y="565"/>
                  </a:lnTo>
                  <a:cubicBezTo>
                    <a:pt x="1132" y="251"/>
                    <a:pt x="879" y="0"/>
                    <a:pt x="568" y="0"/>
                  </a:cubicBezTo>
                  <a:close/>
                </a:path>
              </a:pathLst>
            </a:custGeom>
            <a:solidFill>
              <a:srgbClr val="FF0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063" name="Google Shape;1063;p40"/>
            <p:cNvSpPr/>
            <p:nvPr/>
          </p:nvSpPr>
          <p:spPr>
            <a:xfrm>
              <a:off x="2945950" y="5051350"/>
              <a:ext cx="113275" cy="367950"/>
            </a:xfrm>
            <a:custGeom>
              <a:rect b="b" l="l" r="r" t="t"/>
              <a:pathLst>
                <a:path extrusionOk="0" h="14718" w="4531">
                  <a:moveTo>
                    <a:pt x="3398" y="1187"/>
                  </a:moveTo>
                  <a:lnTo>
                    <a:pt x="3398" y="13020"/>
                  </a:lnTo>
                  <a:cubicBezTo>
                    <a:pt x="3398" y="13334"/>
                    <a:pt x="3144" y="13585"/>
                    <a:pt x="2833" y="13585"/>
                  </a:cubicBezTo>
                  <a:cubicBezTo>
                    <a:pt x="2519" y="13585"/>
                    <a:pt x="2266" y="13334"/>
                    <a:pt x="2266" y="13020"/>
                  </a:cubicBezTo>
                  <a:lnTo>
                    <a:pt x="2266" y="8491"/>
                  </a:lnTo>
                  <a:cubicBezTo>
                    <a:pt x="2266" y="8177"/>
                    <a:pt x="2012" y="7926"/>
                    <a:pt x="1701" y="7926"/>
                  </a:cubicBezTo>
                  <a:lnTo>
                    <a:pt x="1133" y="7926"/>
                  </a:lnTo>
                  <a:lnTo>
                    <a:pt x="1133" y="3962"/>
                  </a:lnTo>
                  <a:cubicBezTo>
                    <a:pt x="1136" y="2618"/>
                    <a:pt x="2081" y="1459"/>
                    <a:pt x="3398" y="1187"/>
                  </a:cubicBezTo>
                  <a:close/>
                  <a:moveTo>
                    <a:pt x="3965" y="0"/>
                  </a:moveTo>
                  <a:cubicBezTo>
                    <a:pt x="1776" y="0"/>
                    <a:pt x="4" y="1773"/>
                    <a:pt x="1" y="3962"/>
                  </a:cubicBezTo>
                  <a:lnTo>
                    <a:pt x="1" y="8491"/>
                  </a:lnTo>
                  <a:cubicBezTo>
                    <a:pt x="1" y="8805"/>
                    <a:pt x="255" y="9059"/>
                    <a:pt x="569" y="9059"/>
                  </a:cubicBezTo>
                  <a:lnTo>
                    <a:pt x="1133" y="9059"/>
                  </a:lnTo>
                  <a:lnTo>
                    <a:pt x="1133" y="13020"/>
                  </a:lnTo>
                  <a:cubicBezTo>
                    <a:pt x="1133" y="13959"/>
                    <a:pt x="1894" y="14717"/>
                    <a:pt x="2833" y="14717"/>
                  </a:cubicBezTo>
                  <a:cubicBezTo>
                    <a:pt x="3769" y="14717"/>
                    <a:pt x="4530" y="13959"/>
                    <a:pt x="4530" y="13020"/>
                  </a:cubicBezTo>
                  <a:lnTo>
                    <a:pt x="4530" y="565"/>
                  </a:lnTo>
                  <a:cubicBezTo>
                    <a:pt x="4530" y="251"/>
                    <a:pt x="4276" y="0"/>
                    <a:pt x="3965" y="0"/>
                  </a:cubicBezTo>
                  <a:close/>
                </a:path>
              </a:pathLst>
            </a:custGeom>
            <a:solidFill>
              <a:srgbClr val="FF0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grpSp>
      <p:grpSp>
        <p:nvGrpSpPr>
          <p:cNvPr id="1064" name="Google Shape;1064;p40"/>
          <p:cNvGrpSpPr/>
          <p:nvPr/>
        </p:nvGrpSpPr>
        <p:grpSpPr>
          <a:xfrm>
            <a:off x="3979715" y="1014038"/>
            <a:ext cx="293982" cy="293982"/>
            <a:chOff x="2676100" y="4993750"/>
            <a:chExt cx="483125" cy="483125"/>
          </a:xfrm>
        </p:grpSpPr>
        <p:sp>
          <p:nvSpPr>
            <p:cNvPr id="1065" name="Google Shape;1065;p40"/>
            <p:cNvSpPr/>
            <p:nvPr/>
          </p:nvSpPr>
          <p:spPr>
            <a:xfrm>
              <a:off x="2676100" y="4993750"/>
              <a:ext cx="483125" cy="483125"/>
            </a:xfrm>
            <a:custGeom>
              <a:rect b="b" l="l" r="r" t="t"/>
              <a:pathLst>
                <a:path extrusionOk="0" h="19325" w="19325">
                  <a:moveTo>
                    <a:pt x="17628" y="1133"/>
                  </a:moveTo>
                  <a:cubicBezTo>
                    <a:pt x="17939" y="1133"/>
                    <a:pt x="18193" y="1386"/>
                    <a:pt x="18193" y="1700"/>
                  </a:cubicBezTo>
                  <a:lnTo>
                    <a:pt x="18193" y="17628"/>
                  </a:lnTo>
                  <a:cubicBezTo>
                    <a:pt x="18193" y="17939"/>
                    <a:pt x="17939" y="18193"/>
                    <a:pt x="17628" y="18193"/>
                  </a:cubicBezTo>
                  <a:lnTo>
                    <a:pt x="1700" y="18193"/>
                  </a:lnTo>
                  <a:cubicBezTo>
                    <a:pt x="1386" y="18193"/>
                    <a:pt x="1133" y="17939"/>
                    <a:pt x="1133" y="17628"/>
                  </a:cubicBezTo>
                  <a:lnTo>
                    <a:pt x="1133" y="1700"/>
                  </a:lnTo>
                  <a:cubicBezTo>
                    <a:pt x="1133" y="1386"/>
                    <a:pt x="1386" y="1133"/>
                    <a:pt x="1700" y="1133"/>
                  </a:cubicBezTo>
                  <a:close/>
                  <a:moveTo>
                    <a:pt x="1700" y="1"/>
                  </a:moveTo>
                  <a:cubicBezTo>
                    <a:pt x="761" y="1"/>
                    <a:pt x="0" y="761"/>
                    <a:pt x="0" y="1700"/>
                  </a:cubicBezTo>
                  <a:lnTo>
                    <a:pt x="0" y="17628"/>
                  </a:lnTo>
                  <a:cubicBezTo>
                    <a:pt x="0" y="18564"/>
                    <a:pt x="761" y="19325"/>
                    <a:pt x="1700" y="19325"/>
                  </a:cubicBezTo>
                  <a:lnTo>
                    <a:pt x="17628" y="19325"/>
                  </a:lnTo>
                  <a:cubicBezTo>
                    <a:pt x="18564" y="19325"/>
                    <a:pt x="19325" y="18564"/>
                    <a:pt x="19325" y="17628"/>
                  </a:cubicBezTo>
                  <a:lnTo>
                    <a:pt x="19325" y="1700"/>
                  </a:lnTo>
                  <a:cubicBezTo>
                    <a:pt x="19325" y="761"/>
                    <a:pt x="18564" y="1"/>
                    <a:pt x="17628" y="1"/>
                  </a:cubicBezTo>
                  <a:close/>
                </a:path>
              </a:pathLst>
            </a:custGeom>
            <a:solidFill>
              <a:srgbClr val="FF0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066" name="Google Shape;1066;p40"/>
            <p:cNvSpPr/>
            <p:nvPr/>
          </p:nvSpPr>
          <p:spPr>
            <a:xfrm>
              <a:off x="2776125" y="5051350"/>
              <a:ext cx="141550" cy="367950"/>
            </a:xfrm>
            <a:custGeom>
              <a:rect b="b" l="l" r="r" t="t"/>
              <a:pathLst>
                <a:path extrusionOk="0" h="14718" w="5662">
                  <a:moveTo>
                    <a:pt x="4529" y="4530"/>
                  </a:moveTo>
                  <a:lnTo>
                    <a:pt x="4529" y="5094"/>
                  </a:lnTo>
                  <a:cubicBezTo>
                    <a:pt x="4529" y="5408"/>
                    <a:pt x="4276" y="5662"/>
                    <a:pt x="3965" y="5662"/>
                  </a:cubicBezTo>
                  <a:cubicBezTo>
                    <a:pt x="3651" y="5662"/>
                    <a:pt x="3397" y="5912"/>
                    <a:pt x="3397" y="6226"/>
                  </a:cubicBezTo>
                  <a:lnTo>
                    <a:pt x="3397" y="13020"/>
                  </a:lnTo>
                  <a:cubicBezTo>
                    <a:pt x="3397" y="13334"/>
                    <a:pt x="3143" y="13585"/>
                    <a:pt x="2832" y="13585"/>
                  </a:cubicBezTo>
                  <a:cubicBezTo>
                    <a:pt x="2518" y="13585"/>
                    <a:pt x="2265" y="13334"/>
                    <a:pt x="2265" y="13020"/>
                  </a:cubicBezTo>
                  <a:lnTo>
                    <a:pt x="2265" y="6226"/>
                  </a:lnTo>
                  <a:cubicBezTo>
                    <a:pt x="2265" y="5912"/>
                    <a:pt x="2011" y="5662"/>
                    <a:pt x="1700" y="5662"/>
                  </a:cubicBezTo>
                  <a:cubicBezTo>
                    <a:pt x="1386" y="5662"/>
                    <a:pt x="1132" y="5408"/>
                    <a:pt x="1132" y="5094"/>
                  </a:cubicBezTo>
                  <a:lnTo>
                    <a:pt x="1132" y="4530"/>
                  </a:lnTo>
                  <a:close/>
                  <a:moveTo>
                    <a:pt x="568" y="0"/>
                  </a:moveTo>
                  <a:cubicBezTo>
                    <a:pt x="254" y="0"/>
                    <a:pt x="0" y="251"/>
                    <a:pt x="0" y="565"/>
                  </a:cubicBezTo>
                  <a:lnTo>
                    <a:pt x="0" y="5094"/>
                  </a:lnTo>
                  <a:cubicBezTo>
                    <a:pt x="0" y="5813"/>
                    <a:pt x="453" y="6456"/>
                    <a:pt x="1132" y="6694"/>
                  </a:cubicBezTo>
                  <a:lnTo>
                    <a:pt x="1132" y="13020"/>
                  </a:lnTo>
                  <a:cubicBezTo>
                    <a:pt x="1132" y="13959"/>
                    <a:pt x="1893" y="14717"/>
                    <a:pt x="2832" y="14717"/>
                  </a:cubicBezTo>
                  <a:cubicBezTo>
                    <a:pt x="3768" y="14717"/>
                    <a:pt x="4529" y="13959"/>
                    <a:pt x="4529" y="13020"/>
                  </a:cubicBezTo>
                  <a:lnTo>
                    <a:pt x="4529" y="6694"/>
                  </a:lnTo>
                  <a:cubicBezTo>
                    <a:pt x="5209" y="6456"/>
                    <a:pt x="5662" y="5813"/>
                    <a:pt x="5662" y="5094"/>
                  </a:cubicBezTo>
                  <a:lnTo>
                    <a:pt x="5662" y="565"/>
                  </a:lnTo>
                  <a:cubicBezTo>
                    <a:pt x="5662" y="251"/>
                    <a:pt x="5408" y="0"/>
                    <a:pt x="5097" y="0"/>
                  </a:cubicBezTo>
                  <a:cubicBezTo>
                    <a:pt x="4783" y="0"/>
                    <a:pt x="4529" y="251"/>
                    <a:pt x="4529" y="565"/>
                  </a:cubicBezTo>
                  <a:lnTo>
                    <a:pt x="4529" y="3397"/>
                  </a:lnTo>
                  <a:lnTo>
                    <a:pt x="3397" y="3397"/>
                  </a:lnTo>
                  <a:lnTo>
                    <a:pt x="3397" y="565"/>
                  </a:lnTo>
                  <a:cubicBezTo>
                    <a:pt x="3397" y="251"/>
                    <a:pt x="3143" y="0"/>
                    <a:pt x="2832" y="0"/>
                  </a:cubicBezTo>
                  <a:cubicBezTo>
                    <a:pt x="2518" y="0"/>
                    <a:pt x="2265" y="251"/>
                    <a:pt x="2265" y="565"/>
                  </a:cubicBezTo>
                  <a:lnTo>
                    <a:pt x="2265" y="3397"/>
                  </a:lnTo>
                  <a:lnTo>
                    <a:pt x="1132" y="3397"/>
                  </a:lnTo>
                  <a:lnTo>
                    <a:pt x="1132" y="565"/>
                  </a:lnTo>
                  <a:cubicBezTo>
                    <a:pt x="1132" y="251"/>
                    <a:pt x="879" y="0"/>
                    <a:pt x="568" y="0"/>
                  </a:cubicBezTo>
                  <a:close/>
                </a:path>
              </a:pathLst>
            </a:custGeom>
            <a:solidFill>
              <a:srgbClr val="FF0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067" name="Google Shape;1067;p40"/>
            <p:cNvSpPr/>
            <p:nvPr/>
          </p:nvSpPr>
          <p:spPr>
            <a:xfrm>
              <a:off x="2945950" y="5051350"/>
              <a:ext cx="113275" cy="367950"/>
            </a:xfrm>
            <a:custGeom>
              <a:rect b="b" l="l" r="r" t="t"/>
              <a:pathLst>
                <a:path extrusionOk="0" h="14718" w="4531">
                  <a:moveTo>
                    <a:pt x="3398" y="1187"/>
                  </a:moveTo>
                  <a:lnTo>
                    <a:pt x="3398" y="13020"/>
                  </a:lnTo>
                  <a:cubicBezTo>
                    <a:pt x="3398" y="13334"/>
                    <a:pt x="3144" y="13585"/>
                    <a:pt x="2833" y="13585"/>
                  </a:cubicBezTo>
                  <a:cubicBezTo>
                    <a:pt x="2519" y="13585"/>
                    <a:pt x="2266" y="13334"/>
                    <a:pt x="2266" y="13020"/>
                  </a:cubicBezTo>
                  <a:lnTo>
                    <a:pt x="2266" y="8491"/>
                  </a:lnTo>
                  <a:cubicBezTo>
                    <a:pt x="2266" y="8177"/>
                    <a:pt x="2012" y="7926"/>
                    <a:pt x="1701" y="7926"/>
                  </a:cubicBezTo>
                  <a:lnTo>
                    <a:pt x="1133" y="7926"/>
                  </a:lnTo>
                  <a:lnTo>
                    <a:pt x="1133" y="3962"/>
                  </a:lnTo>
                  <a:cubicBezTo>
                    <a:pt x="1136" y="2618"/>
                    <a:pt x="2081" y="1459"/>
                    <a:pt x="3398" y="1187"/>
                  </a:cubicBezTo>
                  <a:close/>
                  <a:moveTo>
                    <a:pt x="3965" y="0"/>
                  </a:moveTo>
                  <a:cubicBezTo>
                    <a:pt x="1776" y="0"/>
                    <a:pt x="4" y="1773"/>
                    <a:pt x="1" y="3962"/>
                  </a:cubicBezTo>
                  <a:lnTo>
                    <a:pt x="1" y="8491"/>
                  </a:lnTo>
                  <a:cubicBezTo>
                    <a:pt x="1" y="8805"/>
                    <a:pt x="255" y="9059"/>
                    <a:pt x="569" y="9059"/>
                  </a:cubicBezTo>
                  <a:lnTo>
                    <a:pt x="1133" y="9059"/>
                  </a:lnTo>
                  <a:lnTo>
                    <a:pt x="1133" y="13020"/>
                  </a:lnTo>
                  <a:cubicBezTo>
                    <a:pt x="1133" y="13959"/>
                    <a:pt x="1894" y="14717"/>
                    <a:pt x="2833" y="14717"/>
                  </a:cubicBezTo>
                  <a:cubicBezTo>
                    <a:pt x="3769" y="14717"/>
                    <a:pt x="4530" y="13959"/>
                    <a:pt x="4530" y="13020"/>
                  </a:cubicBezTo>
                  <a:lnTo>
                    <a:pt x="4530" y="565"/>
                  </a:lnTo>
                  <a:cubicBezTo>
                    <a:pt x="4530" y="251"/>
                    <a:pt x="4276" y="0"/>
                    <a:pt x="3965" y="0"/>
                  </a:cubicBezTo>
                  <a:close/>
                </a:path>
              </a:pathLst>
            </a:custGeom>
            <a:solidFill>
              <a:srgbClr val="FF0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grpSp>
      <p:grpSp>
        <p:nvGrpSpPr>
          <p:cNvPr id="1068" name="Google Shape;1068;p40"/>
          <p:cNvGrpSpPr/>
          <p:nvPr/>
        </p:nvGrpSpPr>
        <p:grpSpPr>
          <a:xfrm>
            <a:off x="4511290" y="1014038"/>
            <a:ext cx="293982" cy="293982"/>
            <a:chOff x="2676100" y="4993750"/>
            <a:chExt cx="483125" cy="483125"/>
          </a:xfrm>
        </p:grpSpPr>
        <p:sp>
          <p:nvSpPr>
            <p:cNvPr id="1069" name="Google Shape;1069;p40"/>
            <p:cNvSpPr/>
            <p:nvPr/>
          </p:nvSpPr>
          <p:spPr>
            <a:xfrm>
              <a:off x="2676100" y="4993750"/>
              <a:ext cx="483125" cy="483125"/>
            </a:xfrm>
            <a:custGeom>
              <a:rect b="b" l="l" r="r" t="t"/>
              <a:pathLst>
                <a:path extrusionOk="0" h="19325" w="19325">
                  <a:moveTo>
                    <a:pt x="17628" y="1133"/>
                  </a:moveTo>
                  <a:cubicBezTo>
                    <a:pt x="17939" y="1133"/>
                    <a:pt x="18193" y="1386"/>
                    <a:pt x="18193" y="1700"/>
                  </a:cubicBezTo>
                  <a:lnTo>
                    <a:pt x="18193" y="17628"/>
                  </a:lnTo>
                  <a:cubicBezTo>
                    <a:pt x="18193" y="17939"/>
                    <a:pt x="17939" y="18193"/>
                    <a:pt x="17628" y="18193"/>
                  </a:cubicBezTo>
                  <a:lnTo>
                    <a:pt x="1700" y="18193"/>
                  </a:lnTo>
                  <a:cubicBezTo>
                    <a:pt x="1386" y="18193"/>
                    <a:pt x="1133" y="17939"/>
                    <a:pt x="1133" y="17628"/>
                  </a:cubicBezTo>
                  <a:lnTo>
                    <a:pt x="1133" y="1700"/>
                  </a:lnTo>
                  <a:cubicBezTo>
                    <a:pt x="1133" y="1386"/>
                    <a:pt x="1386" y="1133"/>
                    <a:pt x="1700" y="1133"/>
                  </a:cubicBezTo>
                  <a:close/>
                  <a:moveTo>
                    <a:pt x="1700" y="1"/>
                  </a:moveTo>
                  <a:cubicBezTo>
                    <a:pt x="761" y="1"/>
                    <a:pt x="0" y="761"/>
                    <a:pt x="0" y="1700"/>
                  </a:cubicBezTo>
                  <a:lnTo>
                    <a:pt x="0" y="17628"/>
                  </a:lnTo>
                  <a:cubicBezTo>
                    <a:pt x="0" y="18564"/>
                    <a:pt x="761" y="19325"/>
                    <a:pt x="1700" y="19325"/>
                  </a:cubicBezTo>
                  <a:lnTo>
                    <a:pt x="17628" y="19325"/>
                  </a:lnTo>
                  <a:cubicBezTo>
                    <a:pt x="18564" y="19325"/>
                    <a:pt x="19325" y="18564"/>
                    <a:pt x="19325" y="17628"/>
                  </a:cubicBezTo>
                  <a:lnTo>
                    <a:pt x="19325" y="1700"/>
                  </a:lnTo>
                  <a:cubicBezTo>
                    <a:pt x="19325" y="761"/>
                    <a:pt x="18564" y="1"/>
                    <a:pt x="17628" y="1"/>
                  </a:cubicBezTo>
                  <a:close/>
                </a:path>
              </a:pathLst>
            </a:custGeom>
            <a:solidFill>
              <a:srgbClr val="FF0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070" name="Google Shape;1070;p40"/>
            <p:cNvSpPr/>
            <p:nvPr/>
          </p:nvSpPr>
          <p:spPr>
            <a:xfrm>
              <a:off x="2776125" y="5051350"/>
              <a:ext cx="141550" cy="367950"/>
            </a:xfrm>
            <a:custGeom>
              <a:rect b="b" l="l" r="r" t="t"/>
              <a:pathLst>
                <a:path extrusionOk="0" h="14718" w="5662">
                  <a:moveTo>
                    <a:pt x="4529" y="4530"/>
                  </a:moveTo>
                  <a:lnTo>
                    <a:pt x="4529" y="5094"/>
                  </a:lnTo>
                  <a:cubicBezTo>
                    <a:pt x="4529" y="5408"/>
                    <a:pt x="4276" y="5662"/>
                    <a:pt x="3965" y="5662"/>
                  </a:cubicBezTo>
                  <a:cubicBezTo>
                    <a:pt x="3651" y="5662"/>
                    <a:pt x="3397" y="5912"/>
                    <a:pt x="3397" y="6226"/>
                  </a:cubicBezTo>
                  <a:lnTo>
                    <a:pt x="3397" y="13020"/>
                  </a:lnTo>
                  <a:cubicBezTo>
                    <a:pt x="3397" y="13334"/>
                    <a:pt x="3143" y="13585"/>
                    <a:pt x="2832" y="13585"/>
                  </a:cubicBezTo>
                  <a:cubicBezTo>
                    <a:pt x="2518" y="13585"/>
                    <a:pt x="2265" y="13334"/>
                    <a:pt x="2265" y="13020"/>
                  </a:cubicBezTo>
                  <a:lnTo>
                    <a:pt x="2265" y="6226"/>
                  </a:lnTo>
                  <a:cubicBezTo>
                    <a:pt x="2265" y="5912"/>
                    <a:pt x="2011" y="5662"/>
                    <a:pt x="1700" y="5662"/>
                  </a:cubicBezTo>
                  <a:cubicBezTo>
                    <a:pt x="1386" y="5662"/>
                    <a:pt x="1132" y="5408"/>
                    <a:pt x="1132" y="5094"/>
                  </a:cubicBezTo>
                  <a:lnTo>
                    <a:pt x="1132" y="4530"/>
                  </a:lnTo>
                  <a:close/>
                  <a:moveTo>
                    <a:pt x="568" y="0"/>
                  </a:moveTo>
                  <a:cubicBezTo>
                    <a:pt x="254" y="0"/>
                    <a:pt x="0" y="251"/>
                    <a:pt x="0" y="565"/>
                  </a:cubicBezTo>
                  <a:lnTo>
                    <a:pt x="0" y="5094"/>
                  </a:lnTo>
                  <a:cubicBezTo>
                    <a:pt x="0" y="5813"/>
                    <a:pt x="453" y="6456"/>
                    <a:pt x="1132" y="6694"/>
                  </a:cubicBezTo>
                  <a:lnTo>
                    <a:pt x="1132" y="13020"/>
                  </a:lnTo>
                  <a:cubicBezTo>
                    <a:pt x="1132" y="13959"/>
                    <a:pt x="1893" y="14717"/>
                    <a:pt x="2832" y="14717"/>
                  </a:cubicBezTo>
                  <a:cubicBezTo>
                    <a:pt x="3768" y="14717"/>
                    <a:pt x="4529" y="13959"/>
                    <a:pt x="4529" y="13020"/>
                  </a:cubicBezTo>
                  <a:lnTo>
                    <a:pt x="4529" y="6694"/>
                  </a:lnTo>
                  <a:cubicBezTo>
                    <a:pt x="5209" y="6456"/>
                    <a:pt x="5662" y="5813"/>
                    <a:pt x="5662" y="5094"/>
                  </a:cubicBezTo>
                  <a:lnTo>
                    <a:pt x="5662" y="565"/>
                  </a:lnTo>
                  <a:cubicBezTo>
                    <a:pt x="5662" y="251"/>
                    <a:pt x="5408" y="0"/>
                    <a:pt x="5097" y="0"/>
                  </a:cubicBezTo>
                  <a:cubicBezTo>
                    <a:pt x="4783" y="0"/>
                    <a:pt x="4529" y="251"/>
                    <a:pt x="4529" y="565"/>
                  </a:cubicBezTo>
                  <a:lnTo>
                    <a:pt x="4529" y="3397"/>
                  </a:lnTo>
                  <a:lnTo>
                    <a:pt x="3397" y="3397"/>
                  </a:lnTo>
                  <a:lnTo>
                    <a:pt x="3397" y="565"/>
                  </a:lnTo>
                  <a:cubicBezTo>
                    <a:pt x="3397" y="251"/>
                    <a:pt x="3143" y="0"/>
                    <a:pt x="2832" y="0"/>
                  </a:cubicBezTo>
                  <a:cubicBezTo>
                    <a:pt x="2518" y="0"/>
                    <a:pt x="2265" y="251"/>
                    <a:pt x="2265" y="565"/>
                  </a:cubicBezTo>
                  <a:lnTo>
                    <a:pt x="2265" y="3397"/>
                  </a:lnTo>
                  <a:lnTo>
                    <a:pt x="1132" y="3397"/>
                  </a:lnTo>
                  <a:lnTo>
                    <a:pt x="1132" y="565"/>
                  </a:lnTo>
                  <a:cubicBezTo>
                    <a:pt x="1132" y="251"/>
                    <a:pt x="879" y="0"/>
                    <a:pt x="568" y="0"/>
                  </a:cubicBezTo>
                  <a:close/>
                </a:path>
              </a:pathLst>
            </a:custGeom>
            <a:solidFill>
              <a:srgbClr val="FF0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071" name="Google Shape;1071;p40"/>
            <p:cNvSpPr/>
            <p:nvPr/>
          </p:nvSpPr>
          <p:spPr>
            <a:xfrm>
              <a:off x="2945950" y="5051350"/>
              <a:ext cx="113275" cy="367950"/>
            </a:xfrm>
            <a:custGeom>
              <a:rect b="b" l="l" r="r" t="t"/>
              <a:pathLst>
                <a:path extrusionOk="0" h="14718" w="4531">
                  <a:moveTo>
                    <a:pt x="3398" y="1187"/>
                  </a:moveTo>
                  <a:lnTo>
                    <a:pt x="3398" y="13020"/>
                  </a:lnTo>
                  <a:cubicBezTo>
                    <a:pt x="3398" y="13334"/>
                    <a:pt x="3144" y="13585"/>
                    <a:pt x="2833" y="13585"/>
                  </a:cubicBezTo>
                  <a:cubicBezTo>
                    <a:pt x="2519" y="13585"/>
                    <a:pt x="2266" y="13334"/>
                    <a:pt x="2266" y="13020"/>
                  </a:cubicBezTo>
                  <a:lnTo>
                    <a:pt x="2266" y="8491"/>
                  </a:lnTo>
                  <a:cubicBezTo>
                    <a:pt x="2266" y="8177"/>
                    <a:pt x="2012" y="7926"/>
                    <a:pt x="1701" y="7926"/>
                  </a:cubicBezTo>
                  <a:lnTo>
                    <a:pt x="1133" y="7926"/>
                  </a:lnTo>
                  <a:lnTo>
                    <a:pt x="1133" y="3962"/>
                  </a:lnTo>
                  <a:cubicBezTo>
                    <a:pt x="1136" y="2618"/>
                    <a:pt x="2081" y="1459"/>
                    <a:pt x="3398" y="1187"/>
                  </a:cubicBezTo>
                  <a:close/>
                  <a:moveTo>
                    <a:pt x="3965" y="0"/>
                  </a:moveTo>
                  <a:cubicBezTo>
                    <a:pt x="1776" y="0"/>
                    <a:pt x="4" y="1773"/>
                    <a:pt x="1" y="3962"/>
                  </a:cubicBezTo>
                  <a:lnTo>
                    <a:pt x="1" y="8491"/>
                  </a:lnTo>
                  <a:cubicBezTo>
                    <a:pt x="1" y="8805"/>
                    <a:pt x="255" y="9059"/>
                    <a:pt x="569" y="9059"/>
                  </a:cubicBezTo>
                  <a:lnTo>
                    <a:pt x="1133" y="9059"/>
                  </a:lnTo>
                  <a:lnTo>
                    <a:pt x="1133" y="13020"/>
                  </a:lnTo>
                  <a:cubicBezTo>
                    <a:pt x="1133" y="13959"/>
                    <a:pt x="1894" y="14717"/>
                    <a:pt x="2833" y="14717"/>
                  </a:cubicBezTo>
                  <a:cubicBezTo>
                    <a:pt x="3769" y="14717"/>
                    <a:pt x="4530" y="13959"/>
                    <a:pt x="4530" y="13020"/>
                  </a:cubicBezTo>
                  <a:lnTo>
                    <a:pt x="4530" y="565"/>
                  </a:lnTo>
                  <a:cubicBezTo>
                    <a:pt x="4530" y="251"/>
                    <a:pt x="4276" y="0"/>
                    <a:pt x="3965" y="0"/>
                  </a:cubicBezTo>
                  <a:close/>
                </a:path>
              </a:pathLst>
            </a:custGeom>
            <a:solidFill>
              <a:srgbClr val="FF0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grpSp>
      <p:grpSp>
        <p:nvGrpSpPr>
          <p:cNvPr id="1072" name="Google Shape;1072;p40"/>
          <p:cNvGrpSpPr/>
          <p:nvPr/>
        </p:nvGrpSpPr>
        <p:grpSpPr>
          <a:xfrm>
            <a:off x="5042865" y="1014038"/>
            <a:ext cx="293982" cy="293982"/>
            <a:chOff x="2676100" y="4993750"/>
            <a:chExt cx="483125" cy="483125"/>
          </a:xfrm>
        </p:grpSpPr>
        <p:sp>
          <p:nvSpPr>
            <p:cNvPr id="1073" name="Google Shape;1073;p40"/>
            <p:cNvSpPr/>
            <p:nvPr/>
          </p:nvSpPr>
          <p:spPr>
            <a:xfrm>
              <a:off x="2676100" y="4993750"/>
              <a:ext cx="483125" cy="483125"/>
            </a:xfrm>
            <a:custGeom>
              <a:rect b="b" l="l" r="r" t="t"/>
              <a:pathLst>
                <a:path extrusionOk="0" h="19325" w="19325">
                  <a:moveTo>
                    <a:pt x="17628" y="1133"/>
                  </a:moveTo>
                  <a:cubicBezTo>
                    <a:pt x="17939" y="1133"/>
                    <a:pt x="18193" y="1386"/>
                    <a:pt x="18193" y="1700"/>
                  </a:cubicBezTo>
                  <a:lnTo>
                    <a:pt x="18193" y="17628"/>
                  </a:lnTo>
                  <a:cubicBezTo>
                    <a:pt x="18193" y="17939"/>
                    <a:pt x="17939" y="18193"/>
                    <a:pt x="17628" y="18193"/>
                  </a:cubicBezTo>
                  <a:lnTo>
                    <a:pt x="1700" y="18193"/>
                  </a:lnTo>
                  <a:cubicBezTo>
                    <a:pt x="1386" y="18193"/>
                    <a:pt x="1133" y="17939"/>
                    <a:pt x="1133" y="17628"/>
                  </a:cubicBezTo>
                  <a:lnTo>
                    <a:pt x="1133" y="1700"/>
                  </a:lnTo>
                  <a:cubicBezTo>
                    <a:pt x="1133" y="1386"/>
                    <a:pt x="1386" y="1133"/>
                    <a:pt x="1700" y="1133"/>
                  </a:cubicBezTo>
                  <a:close/>
                  <a:moveTo>
                    <a:pt x="1700" y="1"/>
                  </a:moveTo>
                  <a:cubicBezTo>
                    <a:pt x="761" y="1"/>
                    <a:pt x="0" y="761"/>
                    <a:pt x="0" y="1700"/>
                  </a:cubicBezTo>
                  <a:lnTo>
                    <a:pt x="0" y="17628"/>
                  </a:lnTo>
                  <a:cubicBezTo>
                    <a:pt x="0" y="18564"/>
                    <a:pt x="761" y="19325"/>
                    <a:pt x="1700" y="19325"/>
                  </a:cubicBezTo>
                  <a:lnTo>
                    <a:pt x="17628" y="19325"/>
                  </a:lnTo>
                  <a:cubicBezTo>
                    <a:pt x="18564" y="19325"/>
                    <a:pt x="19325" y="18564"/>
                    <a:pt x="19325" y="17628"/>
                  </a:cubicBezTo>
                  <a:lnTo>
                    <a:pt x="19325" y="1700"/>
                  </a:lnTo>
                  <a:cubicBezTo>
                    <a:pt x="19325" y="761"/>
                    <a:pt x="18564" y="1"/>
                    <a:pt x="17628" y="1"/>
                  </a:cubicBezTo>
                  <a:close/>
                </a:path>
              </a:pathLst>
            </a:custGeom>
            <a:solidFill>
              <a:srgbClr val="FF0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074" name="Google Shape;1074;p40"/>
            <p:cNvSpPr/>
            <p:nvPr/>
          </p:nvSpPr>
          <p:spPr>
            <a:xfrm>
              <a:off x="2776125" y="5051350"/>
              <a:ext cx="141550" cy="367950"/>
            </a:xfrm>
            <a:custGeom>
              <a:rect b="b" l="l" r="r" t="t"/>
              <a:pathLst>
                <a:path extrusionOk="0" h="14718" w="5662">
                  <a:moveTo>
                    <a:pt x="4529" y="4530"/>
                  </a:moveTo>
                  <a:lnTo>
                    <a:pt x="4529" y="5094"/>
                  </a:lnTo>
                  <a:cubicBezTo>
                    <a:pt x="4529" y="5408"/>
                    <a:pt x="4276" y="5662"/>
                    <a:pt x="3965" y="5662"/>
                  </a:cubicBezTo>
                  <a:cubicBezTo>
                    <a:pt x="3651" y="5662"/>
                    <a:pt x="3397" y="5912"/>
                    <a:pt x="3397" y="6226"/>
                  </a:cubicBezTo>
                  <a:lnTo>
                    <a:pt x="3397" y="13020"/>
                  </a:lnTo>
                  <a:cubicBezTo>
                    <a:pt x="3397" y="13334"/>
                    <a:pt x="3143" y="13585"/>
                    <a:pt x="2832" y="13585"/>
                  </a:cubicBezTo>
                  <a:cubicBezTo>
                    <a:pt x="2518" y="13585"/>
                    <a:pt x="2265" y="13334"/>
                    <a:pt x="2265" y="13020"/>
                  </a:cubicBezTo>
                  <a:lnTo>
                    <a:pt x="2265" y="6226"/>
                  </a:lnTo>
                  <a:cubicBezTo>
                    <a:pt x="2265" y="5912"/>
                    <a:pt x="2011" y="5662"/>
                    <a:pt x="1700" y="5662"/>
                  </a:cubicBezTo>
                  <a:cubicBezTo>
                    <a:pt x="1386" y="5662"/>
                    <a:pt x="1132" y="5408"/>
                    <a:pt x="1132" y="5094"/>
                  </a:cubicBezTo>
                  <a:lnTo>
                    <a:pt x="1132" y="4530"/>
                  </a:lnTo>
                  <a:close/>
                  <a:moveTo>
                    <a:pt x="568" y="0"/>
                  </a:moveTo>
                  <a:cubicBezTo>
                    <a:pt x="254" y="0"/>
                    <a:pt x="0" y="251"/>
                    <a:pt x="0" y="565"/>
                  </a:cubicBezTo>
                  <a:lnTo>
                    <a:pt x="0" y="5094"/>
                  </a:lnTo>
                  <a:cubicBezTo>
                    <a:pt x="0" y="5813"/>
                    <a:pt x="453" y="6456"/>
                    <a:pt x="1132" y="6694"/>
                  </a:cubicBezTo>
                  <a:lnTo>
                    <a:pt x="1132" y="13020"/>
                  </a:lnTo>
                  <a:cubicBezTo>
                    <a:pt x="1132" y="13959"/>
                    <a:pt x="1893" y="14717"/>
                    <a:pt x="2832" y="14717"/>
                  </a:cubicBezTo>
                  <a:cubicBezTo>
                    <a:pt x="3768" y="14717"/>
                    <a:pt x="4529" y="13959"/>
                    <a:pt x="4529" y="13020"/>
                  </a:cubicBezTo>
                  <a:lnTo>
                    <a:pt x="4529" y="6694"/>
                  </a:lnTo>
                  <a:cubicBezTo>
                    <a:pt x="5209" y="6456"/>
                    <a:pt x="5662" y="5813"/>
                    <a:pt x="5662" y="5094"/>
                  </a:cubicBezTo>
                  <a:lnTo>
                    <a:pt x="5662" y="565"/>
                  </a:lnTo>
                  <a:cubicBezTo>
                    <a:pt x="5662" y="251"/>
                    <a:pt x="5408" y="0"/>
                    <a:pt x="5097" y="0"/>
                  </a:cubicBezTo>
                  <a:cubicBezTo>
                    <a:pt x="4783" y="0"/>
                    <a:pt x="4529" y="251"/>
                    <a:pt x="4529" y="565"/>
                  </a:cubicBezTo>
                  <a:lnTo>
                    <a:pt x="4529" y="3397"/>
                  </a:lnTo>
                  <a:lnTo>
                    <a:pt x="3397" y="3397"/>
                  </a:lnTo>
                  <a:lnTo>
                    <a:pt x="3397" y="565"/>
                  </a:lnTo>
                  <a:cubicBezTo>
                    <a:pt x="3397" y="251"/>
                    <a:pt x="3143" y="0"/>
                    <a:pt x="2832" y="0"/>
                  </a:cubicBezTo>
                  <a:cubicBezTo>
                    <a:pt x="2518" y="0"/>
                    <a:pt x="2265" y="251"/>
                    <a:pt x="2265" y="565"/>
                  </a:cubicBezTo>
                  <a:lnTo>
                    <a:pt x="2265" y="3397"/>
                  </a:lnTo>
                  <a:lnTo>
                    <a:pt x="1132" y="3397"/>
                  </a:lnTo>
                  <a:lnTo>
                    <a:pt x="1132" y="565"/>
                  </a:lnTo>
                  <a:cubicBezTo>
                    <a:pt x="1132" y="251"/>
                    <a:pt x="879" y="0"/>
                    <a:pt x="568" y="0"/>
                  </a:cubicBezTo>
                  <a:close/>
                </a:path>
              </a:pathLst>
            </a:custGeom>
            <a:solidFill>
              <a:srgbClr val="FF0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075" name="Google Shape;1075;p40"/>
            <p:cNvSpPr/>
            <p:nvPr/>
          </p:nvSpPr>
          <p:spPr>
            <a:xfrm>
              <a:off x="2945950" y="5051350"/>
              <a:ext cx="113275" cy="367950"/>
            </a:xfrm>
            <a:custGeom>
              <a:rect b="b" l="l" r="r" t="t"/>
              <a:pathLst>
                <a:path extrusionOk="0" h="14718" w="4531">
                  <a:moveTo>
                    <a:pt x="3398" y="1187"/>
                  </a:moveTo>
                  <a:lnTo>
                    <a:pt x="3398" y="13020"/>
                  </a:lnTo>
                  <a:cubicBezTo>
                    <a:pt x="3398" y="13334"/>
                    <a:pt x="3144" y="13585"/>
                    <a:pt x="2833" y="13585"/>
                  </a:cubicBezTo>
                  <a:cubicBezTo>
                    <a:pt x="2519" y="13585"/>
                    <a:pt x="2266" y="13334"/>
                    <a:pt x="2266" y="13020"/>
                  </a:cubicBezTo>
                  <a:lnTo>
                    <a:pt x="2266" y="8491"/>
                  </a:lnTo>
                  <a:cubicBezTo>
                    <a:pt x="2266" y="8177"/>
                    <a:pt x="2012" y="7926"/>
                    <a:pt x="1701" y="7926"/>
                  </a:cubicBezTo>
                  <a:lnTo>
                    <a:pt x="1133" y="7926"/>
                  </a:lnTo>
                  <a:lnTo>
                    <a:pt x="1133" y="3962"/>
                  </a:lnTo>
                  <a:cubicBezTo>
                    <a:pt x="1136" y="2618"/>
                    <a:pt x="2081" y="1459"/>
                    <a:pt x="3398" y="1187"/>
                  </a:cubicBezTo>
                  <a:close/>
                  <a:moveTo>
                    <a:pt x="3965" y="0"/>
                  </a:moveTo>
                  <a:cubicBezTo>
                    <a:pt x="1776" y="0"/>
                    <a:pt x="4" y="1773"/>
                    <a:pt x="1" y="3962"/>
                  </a:cubicBezTo>
                  <a:lnTo>
                    <a:pt x="1" y="8491"/>
                  </a:lnTo>
                  <a:cubicBezTo>
                    <a:pt x="1" y="8805"/>
                    <a:pt x="255" y="9059"/>
                    <a:pt x="569" y="9059"/>
                  </a:cubicBezTo>
                  <a:lnTo>
                    <a:pt x="1133" y="9059"/>
                  </a:lnTo>
                  <a:lnTo>
                    <a:pt x="1133" y="13020"/>
                  </a:lnTo>
                  <a:cubicBezTo>
                    <a:pt x="1133" y="13959"/>
                    <a:pt x="1894" y="14717"/>
                    <a:pt x="2833" y="14717"/>
                  </a:cubicBezTo>
                  <a:cubicBezTo>
                    <a:pt x="3769" y="14717"/>
                    <a:pt x="4530" y="13959"/>
                    <a:pt x="4530" y="13020"/>
                  </a:cubicBezTo>
                  <a:lnTo>
                    <a:pt x="4530" y="565"/>
                  </a:lnTo>
                  <a:cubicBezTo>
                    <a:pt x="4530" y="251"/>
                    <a:pt x="4276" y="0"/>
                    <a:pt x="3965" y="0"/>
                  </a:cubicBezTo>
                  <a:close/>
                </a:path>
              </a:pathLst>
            </a:custGeom>
            <a:solidFill>
              <a:srgbClr val="FF0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grpSp>
      <p:grpSp>
        <p:nvGrpSpPr>
          <p:cNvPr id="1076" name="Google Shape;1076;p40"/>
          <p:cNvGrpSpPr/>
          <p:nvPr/>
        </p:nvGrpSpPr>
        <p:grpSpPr>
          <a:xfrm>
            <a:off x="5574440" y="1014038"/>
            <a:ext cx="293982" cy="293982"/>
            <a:chOff x="2676100" y="4993750"/>
            <a:chExt cx="483125" cy="483125"/>
          </a:xfrm>
        </p:grpSpPr>
        <p:sp>
          <p:nvSpPr>
            <p:cNvPr id="1077" name="Google Shape;1077;p40"/>
            <p:cNvSpPr/>
            <p:nvPr/>
          </p:nvSpPr>
          <p:spPr>
            <a:xfrm>
              <a:off x="2676100" y="4993750"/>
              <a:ext cx="483125" cy="483125"/>
            </a:xfrm>
            <a:custGeom>
              <a:rect b="b" l="l" r="r" t="t"/>
              <a:pathLst>
                <a:path extrusionOk="0" h="19325" w="19325">
                  <a:moveTo>
                    <a:pt x="17628" y="1133"/>
                  </a:moveTo>
                  <a:cubicBezTo>
                    <a:pt x="17939" y="1133"/>
                    <a:pt x="18193" y="1386"/>
                    <a:pt x="18193" y="1700"/>
                  </a:cubicBezTo>
                  <a:lnTo>
                    <a:pt x="18193" y="17628"/>
                  </a:lnTo>
                  <a:cubicBezTo>
                    <a:pt x="18193" y="17939"/>
                    <a:pt x="17939" y="18193"/>
                    <a:pt x="17628" y="18193"/>
                  </a:cubicBezTo>
                  <a:lnTo>
                    <a:pt x="1700" y="18193"/>
                  </a:lnTo>
                  <a:cubicBezTo>
                    <a:pt x="1386" y="18193"/>
                    <a:pt x="1133" y="17939"/>
                    <a:pt x="1133" y="17628"/>
                  </a:cubicBezTo>
                  <a:lnTo>
                    <a:pt x="1133" y="1700"/>
                  </a:lnTo>
                  <a:cubicBezTo>
                    <a:pt x="1133" y="1386"/>
                    <a:pt x="1386" y="1133"/>
                    <a:pt x="1700" y="1133"/>
                  </a:cubicBezTo>
                  <a:close/>
                  <a:moveTo>
                    <a:pt x="1700" y="1"/>
                  </a:moveTo>
                  <a:cubicBezTo>
                    <a:pt x="761" y="1"/>
                    <a:pt x="0" y="761"/>
                    <a:pt x="0" y="1700"/>
                  </a:cubicBezTo>
                  <a:lnTo>
                    <a:pt x="0" y="17628"/>
                  </a:lnTo>
                  <a:cubicBezTo>
                    <a:pt x="0" y="18564"/>
                    <a:pt x="761" y="19325"/>
                    <a:pt x="1700" y="19325"/>
                  </a:cubicBezTo>
                  <a:lnTo>
                    <a:pt x="17628" y="19325"/>
                  </a:lnTo>
                  <a:cubicBezTo>
                    <a:pt x="18564" y="19325"/>
                    <a:pt x="19325" y="18564"/>
                    <a:pt x="19325" y="17628"/>
                  </a:cubicBezTo>
                  <a:lnTo>
                    <a:pt x="19325" y="1700"/>
                  </a:lnTo>
                  <a:cubicBezTo>
                    <a:pt x="19325" y="761"/>
                    <a:pt x="18564" y="1"/>
                    <a:pt x="17628" y="1"/>
                  </a:cubicBezTo>
                  <a:close/>
                </a:path>
              </a:pathLst>
            </a:custGeom>
            <a:solidFill>
              <a:srgbClr val="FF0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078" name="Google Shape;1078;p40"/>
            <p:cNvSpPr/>
            <p:nvPr/>
          </p:nvSpPr>
          <p:spPr>
            <a:xfrm>
              <a:off x="2776125" y="5051350"/>
              <a:ext cx="141550" cy="367950"/>
            </a:xfrm>
            <a:custGeom>
              <a:rect b="b" l="l" r="r" t="t"/>
              <a:pathLst>
                <a:path extrusionOk="0" h="14718" w="5662">
                  <a:moveTo>
                    <a:pt x="4529" y="4530"/>
                  </a:moveTo>
                  <a:lnTo>
                    <a:pt x="4529" y="5094"/>
                  </a:lnTo>
                  <a:cubicBezTo>
                    <a:pt x="4529" y="5408"/>
                    <a:pt x="4276" y="5662"/>
                    <a:pt x="3965" y="5662"/>
                  </a:cubicBezTo>
                  <a:cubicBezTo>
                    <a:pt x="3651" y="5662"/>
                    <a:pt x="3397" y="5912"/>
                    <a:pt x="3397" y="6226"/>
                  </a:cubicBezTo>
                  <a:lnTo>
                    <a:pt x="3397" y="13020"/>
                  </a:lnTo>
                  <a:cubicBezTo>
                    <a:pt x="3397" y="13334"/>
                    <a:pt x="3143" y="13585"/>
                    <a:pt x="2832" y="13585"/>
                  </a:cubicBezTo>
                  <a:cubicBezTo>
                    <a:pt x="2518" y="13585"/>
                    <a:pt x="2265" y="13334"/>
                    <a:pt x="2265" y="13020"/>
                  </a:cubicBezTo>
                  <a:lnTo>
                    <a:pt x="2265" y="6226"/>
                  </a:lnTo>
                  <a:cubicBezTo>
                    <a:pt x="2265" y="5912"/>
                    <a:pt x="2011" y="5662"/>
                    <a:pt x="1700" y="5662"/>
                  </a:cubicBezTo>
                  <a:cubicBezTo>
                    <a:pt x="1386" y="5662"/>
                    <a:pt x="1132" y="5408"/>
                    <a:pt x="1132" y="5094"/>
                  </a:cubicBezTo>
                  <a:lnTo>
                    <a:pt x="1132" y="4530"/>
                  </a:lnTo>
                  <a:close/>
                  <a:moveTo>
                    <a:pt x="568" y="0"/>
                  </a:moveTo>
                  <a:cubicBezTo>
                    <a:pt x="254" y="0"/>
                    <a:pt x="0" y="251"/>
                    <a:pt x="0" y="565"/>
                  </a:cubicBezTo>
                  <a:lnTo>
                    <a:pt x="0" y="5094"/>
                  </a:lnTo>
                  <a:cubicBezTo>
                    <a:pt x="0" y="5813"/>
                    <a:pt x="453" y="6456"/>
                    <a:pt x="1132" y="6694"/>
                  </a:cubicBezTo>
                  <a:lnTo>
                    <a:pt x="1132" y="13020"/>
                  </a:lnTo>
                  <a:cubicBezTo>
                    <a:pt x="1132" y="13959"/>
                    <a:pt x="1893" y="14717"/>
                    <a:pt x="2832" y="14717"/>
                  </a:cubicBezTo>
                  <a:cubicBezTo>
                    <a:pt x="3768" y="14717"/>
                    <a:pt x="4529" y="13959"/>
                    <a:pt x="4529" y="13020"/>
                  </a:cubicBezTo>
                  <a:lnTo>
                    <a:pt x="4529" y="6694"/>
                  </a:lnTo>
                  <a:cubicBezTo>
                    <a:pt x="5209" y="6456"/>
                    <a:pt x="5662" y="5813"/>
                    <a:pt x="5662" y="5094"/>
                  </a:cubicBezTo>
                  <a:lnTo>
                    <a:pt x="5662" y="565"/>
                  </a:lnTo>
                  <a:cubicBezTo>
                    <a:pt x="5662" y="251"/>
                    <a:pt x="5408" y="0"/>
                    <a:pt x="5097" y="0"/>
                  </a:cubicBezTo>
                  <a:cubicBezTo>
                    <a:pt x="4783" y="0"/>
                    <a:pt x="4529" y="251"/>
                    <a:pt x="4529" y="565"/>
                  </a:cubicBezTo>
                  <a:lnTo>
                    <a:pt x="4529" y="3397"/>
                  </a:lnTo>
                  <a:lnTo>
                    <a:pt x="3397" y="3397"/>
                  </a:lnTo>
                  <a:lnTo>
                    <a:pt x="3397" y="565"/>
                  </a:lnTo>
                  <a:cubicBezTo>
                    <a:pt x="3397" y="251"/>
                    <a:pt x="3143" y="0"/>
                    <a:pt x="2832" y="0"/>
                  </a:cubicBezTo>
                  <a:cubicBezTo>
                    <a:pt x="2518" y="0"/>
                    <a:pt x="2265" y="251"/>
                    <a:pt x="2265" y="565"/>
                  </a:cubicBezTo>
                  <a:lnTo>
                    <a:pt x="2265" y="3397"/>
                  </a:lnTo>
                  <a:lnTo>
                    <a:pt x="1132" y="3397"/>
                  </a:lnTo>
                  <a:lnTo>
                    <a:pt x="1132" y="565"/>
                  </a:lnTo>
                  <a:cubicBezTo>
                    <a:pt x="1132" y="251"/>
                    <a:pt x="879" y="0"/>
                    <a:pt x="568" y="0"/>
                  </a:cubicBezTo>
                  <a:close/>
                </a:path>
              </a:pathLst>
            </a:custGeom>
            <a:solidFill>
              <a:srgbClr val="FF0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079" name="Google Shape;1079;p40"/>
            <p:cNvSpPr/>
            <p:nvPr/>
          </p:nvSpPr>
          <p:spPr>
            <a:xfrm>
              <a:off x="2945950" y="5051350"/>
              <a:ext cx="113275" cy="367950"/>
            </a:xfrm>
            <a:custGeom>
              <a:rect b="b" l="l" r="r" t="t"/>
              <a:pathLst>
                <a:path extrusionOk="0" h="14718" w="4531">
                  <a:moveTo>
                    <a:pt x="3398" y="1187"/>
                  </a:moveTo>
                  <a:lnTo>
                    <a:pt x="3398" y="13020"/>
                  </a:lnTo>
                  <a:cubicBezTo>
                    <a:pt x="3398" y="13334"/>
                    <a:pt x="3144" y="13585"/>
                    <a:pt x="2833" y="13585"/>
                  </a:cubicBezTo>
                  <a:cubicBezTo>
                    <a:pt x="2519" y="13585"/>
                    <a:pt x="2266" y="13334"/>
                    <a:pt x="2266" y="13020"/>
                  </a:cubicBezTo>
                  <a:lnTo>
                    <a:pt x="2266" y="8491"/>
                  </a:lnTo>
                  <a:cubicBezTo>
                    <a:pt x="2266" y="8177"/>
                    <a:pt x="2012" y="7926"/>
                    <a:pt x="1701" y="7926"/>
                  </a:cubicBezTo>
                  <a:lnTo>
                    <a:pt x="1133" y="7926"/>
                  </a:lnTo>
                  <a:lnTo>
                    <a:pt x="1133" y="3962"/>
                  </a:lnTo>
                  <a:cubicBezTo>
                    <a:pt x="1136" y="2618"/>
                    <a:pt x="2081" y="1459"/>
                    <a:pt x="3398" y="1187"/>
                  </a:cubicBezTo>
                  <a:close/>
                  <a:moveTo>
                    <a:pt x="3965" y="0"/>
                  </a:moveTo>
                  <a:cubicBezTo>
                    <a:pt x="1776" y="0"/>
                    <a:pt x="4" y="1773"/>
                    <a:pt x="1" y="3962"/>
                  </a:cubicBezTo>
                  <a:lnTo>
                    <a:pt x="1" y="8491"/>
                  </a:lnTo>
                  <a:cubicBezTo>
                    <a:pt x="1" y="8805"/>
                    <a:pt x="255" y="9059"/>
                    <a:pt x="569" y="9059"/>
                  </a:cubicBezTo>
                  <a:lnTo>
                    <a:pt x="1133" y="9059"/>
                  </a:lnTo>
                  <a:lnTo>
                    <a:pt x="1133" y="13020"/>
                  </a:lnTo>
                  <a:cubicBezTo>
                    <a:pt x="1133" y="13959"/>
                    <a:pt x="1894" y="14717"/>
                    <a:pt x="2833" y="14717"/>
                  </a:cubicBezTo>
                  <a:cubicBezTo>
                    <a:pt x="3769" y="14717"/>
                    <a:pt x="4530" y="13959"/>
                    <a:pt x="4530" y="13020"/>
                  </a:cubicBezTo>
                  <a:lnTo>
                    <a:pt x="4530" y="565"/>
                  </a:lnTo>
                  <a:cubicBezTo>
                    <a:pt x="4530" y="251"/>
                    <a:pt x="4276" y="0"/>
                    <a:pt x="3965" y="0"/>
                  </a:cubicBezTo>
                  <a:close/>
                </a:path>
              </a:pathLst>
            </a:custGeom>
            <a:solidFill>
              <a:srgbClr val="FF0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grpSp>
      <p:grpSp>
        <p:nvGrpSpPr>
          <p:cNvPr id="1080" name="Google Shape;1080;p40"/>
          <p:cNvGrpSpPr/>
          <p:nvPr/>
        </p:nvGrpSpPr>
        <p:grpSpPr>
          <a:xfrm>
            <a:off x="3979715" y="539988"/>
            <a:ext cx="293982" cy="293982"/>
            <a:chOff x="2676100" y="4993750"/>
            <a:chExt cx="483125" cy="483125"/>
          </a:xfrm>
        </p:grpSpPr>
        <p:sp>
          <p:nvSpPr>
            <p:cNvPr id="1081" name="Google Shape;1081;p40"/>
            <p:cNvSpPr/>
            <p:nvPr/>
          </p:nvSpPr>
          <p:spPr>
            <a:xfrm>
              <a:off x="2676100" y="4993750"/>
              <a:ext cx="483125" cy="483125"/>
            </a:xfrm>
            <a:custGeom>
              <a:rect b="b" l="l" r="r" t="t"/>
              <a:pathLst>
                <a:path extrusionOk="0" h="19325" w="19325">
                  <a:moveTo>
                    <a:pt x="17628" y="1133"/>
                  </a:moveTo>
                  <a:cubicBezTo>
                    <a:pt x="17939" y="1133"/>
                    <a:pt x="18193" y="1386"/>
                    <a:pt x="18193" y="1700"/>
                  </a:cubicBezTo>
                  <a:lnTo>
                    <a:pt x="18193" y="17628"/>
                  </a:lnTo>
                  <a:cubicBezTo>
                    <a:pt x="18193" y="17939"/>
                    <a:pt x="17939" y="18193"/>
                    <a:pt x="17628" y="18193"/>
                  </a:cubicBezTo>
                  <a:lnTo>
                    <a:pt x="1700" y="18193"/>
                  </a:lnTo>
                  <a:cubicBezTo>
                    <a:pt x="1386" y="18193"/>
                    <a:pt x="1133" y="17939"/>
                    <a:pt x="1133" y="17628"/>
                  </a:cubicBezTo>
                  <a:lnTo>
                    <a:pt x="1133" y="1700"/>
                  </a:lnTo>
                  <a:cubicBezTo>
                    <a:pt x="1133" y="1386"/>
                    <a:pt x="1386" y="1133"/>
                    <a:pt x="1700" y="1133"/>
                  </a:cubicBezTo>
                  <a:close/>
                  <a:moveTo>
                    <a:pt x="1700" y="1"/>
                  </a:moveTo>
                  <a:cubicBezTo>
                    <a:pt x="761" y="1"/>
                    <a:pt x="0" y="761"/>
                    <a:pt x="0" y="1700"/>
                  </a:cubicBezTo>
                  <a:lnTo>
                    <a:pt x="0" y="17628"/>
                  </a:lnTo>
                  <a:cubicBezTo>
                    <a:pt x="0" y="18564"/>
                    <a:pt x="761" y="19325"/>
                    <a:pt x="1700" y="19325"/>
                  </a:cubicBezTo>
                  <a:lnTo>
                    <a:pt x="17628" y="19325"/>
                  </a:lnTo>
                  <a:cubicBezTo>
                    <a:pt x="18564" y="19325"/>
                    <a:pt x="19325" y="18564"/>
                    <a:pt x="19325" y="17628"/>
                  </a:cubicBezTo>
                  <a:lnTo>
                    <a:pt x="19325" y="1700"/>
                  </a:lnTo>
                  <a:cubicBezTo>
                    <a:pt x="19325" y="761"/>
                    <a:pt x="18564" y="1"/>
                    <a:pt x="17628" y="1"/>
                  </a:cubicBezTo>
                  <a:close/>
                </a:path>
              </a:pathLst>
            </a:custGeom>
            <a:solidFill>
              <a:srgbClr val="FF0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082" name="Google Shape;1082;p40"/>
            <p:cNvSpPr/>
            <p:nvPr/>
          </p:nvSpPr>
          <p:spPr>
            <a:xfrm>
              <a:off x="2776125" y="5051350"/>
              <a:ext cx="141550" cy="367950"/>
            </a:xfrm>
            <a:custGeom>
              <a:rect b="b" l="l" r="r" t="t"/>
              <a:pathLst>
                <a:path extrusionOk="0" h="14718" w="5662">
                  <a:moveTo>
                    <a:pt x="4529" y="4530"/>
                  </a:moveTo>
                  <a:lnTo>
                    <a:pt x="4529" y="5094"/>
                  </a:lnTo>
                  <a:cubicBezTo>
                    <a:pt x="4529" y="5408"/>
                    <a:pt x="4276" y="5662"/>
                    <a:pt x="3965" y="5662"/>
                  </a:cubicBezTo>
                  <a:cubicBezTo>
                    <a:pt x="3651" y="5662"/>
                    <a:pt x="3397" y="5912"/>
                    <a:pt x="3397" y="6226"/>
                  </a:cubicBezTo>
                  <a:lnTo>
                    <a:pt x="3397" y="13020"/>
                  </a:lnTo>
                  <a:cubicBezTo>
                    <a:pt x="3397" y="13334"/>
                    <a:pt x="3143" y="13585"/>
                    <a:pt x="2832" y="13585"/>
                  </a:cubicBezTo>
                  <a:cubicBezTo>
                    <a:pt x="2518" y="13585"/>
                    <a:pt x="2265" y="13334"/>
                    <a:pt x="2265" y="13020"/>
                  </a:cubicBezTo>
                  <a:lnTo>
                    <a:pt x="2265" y="6226"/>
                  </a:lnTo>
                  <a:cubicBezTo>
                    <a:pt x="2265" y="5912"/>
                    <a:pt x="2011" y="5662"/>
                    <a:pt x="1700" y="5662"/>
                  </a:cubicBezTo>
                  <a:cubicBezTo>
                    <a:pt x="1386" y="5662"/>
                    <a:pt x="1132" y="5408"/>
                    <a:pt x="1132" y="5094"/>
                  </a:cubicBezTo>
                  <a:lnTo>
                    <a:pt x="1132" y="4530"/>
                  </a:lnTo>
                  <a:close/>
                  <a:moveTo>
                    <a:pt x="568" y="0"/>
                  </a:moveTo>
                  <a:cubicBezTo>
                    <a:pt x="254" y="0"/>
                    <a:pt x="0" y="251"/>
                    <a:pt x="0" y="565"/>
                  </a:cubicBezTo>
                  <a:lnTo>
                    <a:pt x="0" y="5094"/>
                  </a:lnTo>
                  <a:cubicBezTo>
                    <a:pt x="0" y="5813"/>
                    <a:pt x="453" y="6456"/>
                    <a:pt x="1132" y="6694"/>
                  </a:cubicBezTo>
                  <a:lnTo>
                    <a:pt x="1132" y="13020"/>
                  </a:lnTo>
                  <a:cubicBezTo>
                    <a:pt x="1132" y="13959"/>
                    <a:pt x="1893" y="14717"/>
                    <a:pt x="2832" y="14717"/>
                  </a:cubicBezTo>
                  <a:cubicBezTo>
                    <a:pt x="3768" y="14717"/>
                    <a:pt x="4529" y="13959"/>
                    <a:pt x="4529" y="13020"/>
                  </a:cubicBezTo>
                  <a:lnTo>
                    <a:pt x="4529" y="6694"/>
                  </a:lnTo>
                  <a:cubicBezTo>
                    <a:pt x="5209" y="6456"/>
                    <a:pt x="5662" y="5813"/>
                    <a:pt x="5662" y="5094"/>
                  </a:cubicBezTo>
                  <a:lnTo>
                    <a:pt x="5662" y="565"/>
                  </a:lnTo>
                  <a:cubicBezTo>
                    <a:pt x="5662" y="251"/>
                    <a:pt x="5408" y="0"/>
                    <a:pt x="5097" y="0"/>
                  </a:cubicBezTo>
                  <a:cubicBezTo>
                    <a:pt x="4783" y="0"/>
                    <a:pt x="4529" y="251"/>
                    <a:pt x="4529" y="565"/>
                  </a:cubicBezTo>
                  <a:lnTo>
                    <a:pt x="4529" y="3397"/>
                  </a:lnTo>
                  <a:lnTo>
                    <a:pt x="3397" y="3397"/>
                  </a:lnTo>
                  <a:lnTo>
                    <a:pt x="3397" y="565"/>
                  </a:lnTo>
                  <a:cubicBezTo>
                    <a:pt x="3397" y="251"/>
                    <a:pt x="3143" y="0"/>
                    <a:pt x="2832" y="0"/>
                  </a:cubicBezTo>
                  <a:cubicBezTo>
                    <a:pt x="2518" y="0"/>
                    <a:pt x="2265" y="251"/>
                    <a:pt x="2265" y="565"/>
                  </a:cubicBezTo>
                  <a:lnTo>
                    <a:pt x="2265" y="3397"/>
                  </a:lnTo>
                  <a:lnTo>
                    <a:pt x="1132" y="3397"/>
                  </a:lnTo>
                  <a:lnTo>
                    <a:pt x="1132" y="565"/>
                  </a:lnTo>
                  <a:cubicBezTo>
                    <a:pt x="1132" y="251"/>
                    <a:pt x="879" y="0"/>
                    <a:pt x="568" y="0"/>
                  </a:cubicBezTo>
                  <a:close/>
                </a:path>
              </a:pathLst>
            </a:custGeom>
            <a:solidFill>
              <a:srgbClr val="FF0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083" name="Google Shape;1083;p40"/>
            <p:cNvSpPr/>
            <p:nvPr/>
          </p:nvSpPr>
          <p:spPr>
            <a:xfrm>
              <a:off x="2945950" y="5051350"/>
              <a:ext cx="113275" cy="367950"/>
            </a:xfrm>
            <a:custGeom>
              <a:rect b="b" l="l" r="r" t="t"/>
              <a:pathLst>
                <a:path extrusionOk="0" h="14718" w="4531">
                  <a:moveTo>
                    <a:pt x="3398" y="1187"/>
                  </a:moveTo>
                  <a:lnTo>
                    <a:pt x="3398" y="13020"/>
                  </a:lnTo>
                  <a:cubicBezTo>
                    <a:pt x="3398" y="13334"/>
                    <a:pt x="3144" y="13585"/>
                    <a:pt x="2833" y="13585"/>
                  </a:cubicBezTo>
                  <a:cubicBezTo>
                    <a:pt x="2519" y="13585"/>
                    <a:pt x="2266" y="13334"/>
                    <a:pt x="2266" y="13020"/>
                  </a:cubicBezTo>
                  <a:lnTo>
                    <a:pt x="2266" y="8491"/>
                  </a:lnTo>
                  <a:cubicBezTo>
                    <a:pt x="2266" y="8177"/>
                    <a:pt x="2012" y="7926"/>
                    <a:pt x="1701" y="7926"/>
                  </a:cubicBezTo>
                  <a:lnTo>
                    <a:pt x="1133" y="7926"/>
                  </a:lnTo>
                  <a:lnTo>
                    <a:pt x="1133" y="3962"/>
                  </a:lnTo>
                  <a:cubicBezTo>
                    <a:pt x="1136" y="2618"/>
                    <a:pt x="2081" y="1459"/>
                    <a:pt x="3398" y="1187"/>
                  </a:cubicBezTo>
                  <a:close/>
                  <a:moveTo>
                    <a:pt x="3965" y="0"/>
                  </a:moveTo>
                  <a:cubicBezTo>
                    <a:pt x="1776" y="0"/>
                    <a:pt x="4" y="1773"/>
                    <a:pt x="1" y="3962"/>
                  </a:cubicBezTo>
                  <a:lnTo>
                    <a:pt x="1" y="8491"/>
                  </a:lnTo>
                  <a:cubicBezTo>
                    <a:pt x="1" y="8805"/>
                    <a:pt x="255" y="9059"/>
                    <a:pt x="569" y="9059"/>
                  </a:cubicBezTo>
                  <a:lnTo>
                    <a:pt x="1133" y="9059"/>
                  </a:lnTo>
                  <a:lnTo>
                    <a:pt x="1133" y="13020"/>
                  </a:lnTo>
                  <a:cubicBezTo>
                    <a:pt x="1133" y="13959"/>
                    <a:pt x="1894" y="14717"/>
                    <a:pt x="2833" y="14717"/>
                  </a:cubicBezTo>
                  <a:cubicBezTo>
                    <a:pt x="3769" y="14717"/>
                    <a:pt x="4530" y="13959"/>
                    <a:pt x="4530" y="13020"/>
                  </a:cubicBezTo>
                  <a:lnTo>
                    <a:pt x="4530" y="565"/>
                  </a:lnTo>
                  <a:cubicBezTo>
                    <a:pt x="4530" y="251"/>
                    <a:pt x="4276" y="0"/>
                    <a:pt x="3965" y="0"/>
                  </a:cubicBezTo>
                  <a:close/>
                </a:path>
              </a:pathLst>
            </a:custGeom>
            <a:solidFill>
              <a:srgbClr val="FF0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grpSp>
      <p:grpSp>
        <p:nvGrpSpPr>
          <p:cNvPr id="1084" name="Google Shape;1084;p40"/>
          <p:cNvGrpSpPr/>
          <p:nvPr/>
        </p:nvGrpSpPr>
        <p:grpSpPr>
          <a:xfrm>
            <a:off x="4511290" y="539988"/>
            <a:ext cx="293982" cy="293982"/>
            <a:chOff x="2676100" y="4993750"/>
            <a:chExt cx="483125" cy="483125"/>
          </a:xfrm>
        </p:grpSpPr>
        <p:sp>
          <p:nvSpPr>
            <p:cNvPr id="1085" name="Google Shape;1085;p40"/>
            <p:cNvSpPr/>
            <p:nvPr/>
          </p:nvSpPr>
          <p:spPr>
            <a:xfrm>
              <a:off x="2676100" y="4993750"/>
              <a:ext cx="483125" cy="483125"/>
            </a:xfrm>
            <a:custGeom>
              <a:rect b="b" l="l" r="r" t="t"/>
              <a:pathLst>
                <a:path extrusionOk="0" h="19325" w="19325">
                  <a:moveTo>
                    <a:pt x="17628" y="1133"/>
                  </a:moveTo>
                  <a:cubicBezTo>
                    <a:pt x="17939" y="1133"/>
                    <a:pt x="18193" y="1386"/>
                    <a:pt x="18193" y="1700"/>
                  </a:cubicBezTo>
                  <a:lnTo>
                    <a:pt x="18193" y="17628"/>
                  </a:lnTo>
                  <a:cubicBezTo>
                    <a:pt x="18193" y="17939"/>
                    <a:pt x="17939" y="18193"/>
                    <a:pt x="17628" y="18193"/>
                  </a:cubicBezTo>
                  <a:lnTo>
                    <a:pt x="1700" y="18193"/>
                  </a:lnTo>
                  <a:cubicBezTo>
                    <a:pt x="1386" y="18193"/>
                    <a:pt x="1133" y="17939"/>
                    <a:pt x="1133" y="17628"/>
                  </a:cubicBezTo>
                  <a:lnTo>
                    <a:pt x="1133" y="1700"/>
                  </a:lnTo>
                  <a:cubicBezTo>
                    <a:pt x="1133" y="1386"/>
                    <a:pt x="1386" y="1133"/>
                    <a:pt x="1700" y="1133"/>
                  </a:cubicBezTo>
                  <a:close/>
                  <a:moveTo>
                    <a:pt x="1700" y="1"/>
                  </a:moveTo>
                  <a:cubicBezTo>
                    <a:pt x="761" y="1"/>
                    <a:pt x="0" y="761"/>
                    <a:pt x="0" y="1700"/>
                  </a:cubicBezTo>
                  <a:lnTo>
                    <a:pt x="0" y="17628"/>
                  </a:lnTo>
                  <a:cubicBezTo>
                    <a:pt x="0" y="18564"/>
                    <a:pt x="761" y="19325"/>
                    <a:pt x="1700" y="19325"/>
                  </a:cubicBezTo>
                  <a:lnTo>
                    <a:pt x="17628" y="19325"/>
                  </a:lnTo>
                  <a:cubicBezTo>
                    <a:pt x="18564" y="19325"/>
                    <a:pt x="19325" y="18564"/>
                    <a:pt x="19325" y="17628"/>
                  </a:cubicBezTo>
                  <a:lnTo>
                    <a:pt x="19325" y="1700"/>
                  </a:lnTo>
                  <a:cubicBezTo>
                    <a:pt x="19325" y="761"/>
                    <a:pt x="18564" y="1"/>
                    <a:pt x="17628" y="1"/>
                  </a:cubicBezTo>
                  <a:close/>
                </a:path>
              </a:pathLst>
            </a:custGeom>
            <a:solidFill>
              <a:srgbClr val="FF0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086" name="Google Shape;1086;p40"/>
            <p:cNvSpPr/>
            <p:nvPr/>
          </p:nvSpPr>
          <p:spPr>
            <a:xfrm>
              <a:off x="2776125" y="5051350"/>
              <a:ext cx="141550" cy="367950"/>
            </a:xfrm>
            <a:custGeom>
              <a:rect b="b" l="l" r="r" t="t"/>
              <a:pathLst>
                <a:path extrusionOk="0" h="14718" w="5662">
                  <a:moveTo>
                    <a:pt x="4529" y="4530"/>
                  </a:moveTo>
                  <a:lnTo>
                    <a:pt x="4529" y="5094"/>
                  </a:lnTo>
                  <a:cubicBezTo>
                    <a:pt x="4529" y="5408"/>
                    <a:pt x="4276" y="5662"/>
                    <a:pt x="3965" y="5662"/>
                  </a:cubicBezTo>
                  <a:cubicBezTo>
                    <a:pt x="3651" y="5662"/>
                    <a:pt x="3397" y="5912"/>
                    <a:pt x="3397" y="6226"/>
                  </a:cubicBezTo>
                  <a:lnTo>
                    <a:pt x="3397" y="13020"/>
                  </a:lnTo>
                  <a:cubicBezTo>
                    <a:pt x="3397" y="13334"/>
                    <a:pt x="3143" y="13585"/>
                    <a:pt x="2832" y="13585"/>
                  </a:cubicBezTo>
                  <a:cubicBezTo>
                    <a:pt x="2518" y="13585"/>
                    <a:pt x="2265" y="13334"/>
                    <a:pt x="2265" y="13020"/>
                  </a:cubicBezTo>
                  <a:lnTo>
                    <a:pt x="2265" y="6226"/>
                  </a:lnTo>
                  <a:cubicBezTo>
                    <a:pt x="2265" y="5912"/>
                    <a:pt x="2011" y="5662"/>
                    <a:pt x="1700" y="5662"/>
                  </a:cubicBezTo>
                  <a:cubicBezTo>
                    <a:pt x="1386" y="5662"/>
                    <a:pt x="1132" y="5408"/>
                    <a:pt x="1132" y="5094"/>
                  </a:cubicBezTo>
                  <a:lnTo>
                    <a:pt x="1132" y="4530"/>
                  </a:lnTo>
                  <a:close/>
                  <a:moveTo>
                    <a:pt x="568" y="0"/>
                  </a:moveTo>
                  <a:cubicBezTo>
                    <a:pt x="254" y="0"/>
                    <a:pt x="0" y="251"/>
                    <a:pt x="0" y="565"/>
                  </a:cubicBezTo>
                  <a:lnTo>
                    <a:pt x="0" y="5094"/>
                  </a:lnTo>
                  <a:cubicBezTo>
                    <a:pt x="0" y="5813"/>
                    <a:pt x="453" y="6456"/>
                    <a:pt x="1132" y="6694"/>
                  </a:cubicBezTo>
                  <a:lnTo>
                    <a:pt x="1132" y="13020"/>
                  </a:lnTo>
                  <a:cubicBezTo>
                    <a:pt x="1132" y="13959"/>
                    <a:pt x="1893" y="14717"/>
                    <a:pt x="2832" y="14717"/>
                  </a:cubicBezTo>
                  <a:cubicBezTo>
                    <a:pt x="3768" y="14717"/>
                    <a:pt x="4529" y="13959"/>
                    <a:pt x="4529" y="13020"/>
                  </a:cubicBezTo>
                  <a:lnTo>
                    <a:pt x="4529" y="6694"/>
                  </a:lnTo>
                  <a:cubicBezTo>
                    <a:pt x="5209" y="6456"/>
                    <a:pt x="5662" y="5813"/>
                    <a:pt x="5662" y="5094"/>
                  </a:cubicBezTo>
                  <a:lnTo>
                    <a:pt x="5662" y="565"/>
                  </a:lnTo>
                  <a:cubicBezTo>
                    <a:pt x="5662" y="251"/>
                    <a:pt x="5408" y="0"/>
                    <a:pt x="5097" y="0"/>
                  </a:cubicBezTo>
                  <a:cubicBezTo>
                    <a:pt x="4783" y="0"/>
                    <a:pt x="4529" y="251"/>
                    <a:pt x="4529" y="565"/>
                  </a:cubicBezTo>
                  <a:lnTo>
                    <a:pt x="4529" y="3397"/>
                  </a:lnTo>
                  <a:lnTo>
                    <a:pt x="3397" y="3397"/>
                  </a:lnTo>
                  <a:lnTo>
                    <a:pt x="3397" y="565"/>
                  </a:lnTo>
                  <a:cubicBezTo>
                    <a:pt x="3397" y="251"/>
                    <a:pt x="3143" y="0"/>
                    <a:pt x="2832" y="0"/>
                  </a:cubicBezTo>
                  <a:cubicBezTo>
                    <a:pt x="2518" y="0"/>
                    <a:pt x="2265" y="251"/>
                    <a:pt x="2265" y="565"/>
                  </a:cubicBezTo>
                  <a:lnTo>
                    <a:pt x="2265" y="3397"/>
                  </a:lnTo>
                  <a:lnTo>
                    <a:pt x="1132" y="3397"/>
                  </a:lnTo>
                  <a:lnTo>
                    <a:pt x="1132" y="565"/>
                  </a:lnTo>
                  <a:cubicBezTo>
                    <a:pt x="1132" y="251"/>
                    <a:pt x="879" y="0"/>
                    <a:pt x="568" y="0"/>
                  </a:cubicBezTo>
                  <a:close/>
                </a:path>
              </a:pathLst>
            </a:custGeom>
            <a:solidFill>
              <a:srgbClr val="FF0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087" name="Google Shape;1087;p40"/>
            <p:cNvSpPr/>
            <p:nvPr/>
          </p:nvSpPr>
          <p:spPr>
            <a:xfrm>
              <a:off x="2945950" y="5051350"/>
              <a:ext cx="113275" cy="367950"/>
            </a:xfrm>
            <a:custGeom>
              <a:rect b="b" l="l" r="r" t="t"/>
              <a:pathLst>
                <a:path extrusionOk="0" h="14718" w="4531">
                  <a:moveTo>
                    <a:pt x="3398" y="1187"/>
                  </a:moveTo>
                  <a:lnTo>
                    <a:pt x="3398" y="13020"/>
                  </a:lnTo>
                  <a:cubicBezTo>
                    <a:pt x="3398" y="13334"/>
                    <a:pt x="3144" y="13585"/>
                    <a:pt x="2833" y="13585"/>
                  </a:cubicBezTo>
                  <a:cubicBezTo>
                    <a:pt x="2519" y="13585"/>
                    <a:pt x="2266" y="13334"/>
                    <a:pt x="2266" y="13020"/>
                  </a:cubicBezTo>
                  <a:lnTo>
                    <a:pt x="2266" y="8491"/>
                  </a:lnTo>
                  <a:cubicBezTo>
                    <a:pt x="2266" y="8177"/>
                    <a:pt x="2012" y="7926"/>
                    <a:pt x="1701" y="7926"/>
                  </a:cubicBezTo>
                  <a:lnTo>
                    <a:pt x="1133" y="7926"/>
                  </a:lnTo>
                  <a:lnTo>
                    <a:pt x="1133" y="3962"/>
                  </a:lnTo>
                  <a:cubicBezTo>
                    <a:pt x="1136" y="2618"/>
                    <a:pt x="2081" y="1459"/>
                    <a:pt x="3398" y="1187"/>
                  </a:cubicBezTo>
                  <a:close/>
                  <a:moveTo>
                    <a:pt x="3965" y="0"/>
                  </a:moveTo>
                  <a:cubicBezTo>
                    <a:pt x="1776" y="0"/>
                    <a:pt x="4" y="1773"/>
                    <a:pt x="1" y="3962"/>
                  </a:cubicBezTo>
                  <a:lnTo>
                    <a:pt x="1" y="8491"/>
                  </a:lnTo>
                  <a:cubicBezTo>
                    <a:pt x="1" y="8805"/>
                    <a:pt x="255" y="9059"/>
                    <a:pt x="569" y="9059"/>
                  </a:cubicBezTo>
                  <a:lnTo>
                    <a:pt x="1133" y="9059"/>
                  </a:lnTo>
                  <a:lnTo>
                    <a:pt x="1133" y="13020"/>
                  </a:lnTo>
                  <a:cubicBezTo>
                    <a:pt x="1133" y="13959"/>
                    <a:pt x="1894" y="14717"/>
                    <a:pt x="2833" y="14717"/>
                  </a:cubicBezTo>
                  <a:cubicBezTo>
                    <a:pt x="3769" y="14717"/>
                    <a:pt x="4530" y="13959"/>
                    <a:pt x="4530" y="13020"/>
                  </a:cubicBezTo>
                  <a:lnTo>
                    <a:pt x="4530" y="565"/>
                  </a:lnTo>
                  <a:cubicBezTo>
                    <a:pt x="4530" y="251"/>
                    <a:pt x="4276" y="0"/>
                    <a:pt x="3965" y="0"/>
                  </a:cubicBezTo>
                  <a:close/>
                </a:path>
              </a:pathLst>
            </a:custGeom>
            <a:solidFill>
              <a:srgbClr val="FF0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grpSp>
      <p:grpSp>
        <p:nvGrpSpPr>
          <p:cNvPr id="1088" name="Google Shape;1088;p40"/>
          <p:cNvGrpSpPr/>
          <p:nvPr/>
        </p:nvGrpSpPr>
        <p:grpSpPr>
          <a:xfrm>
            <a:off x="5042865" y="539988"/>
            <a:ext cx="293982" cy="293982"/>
            <a:chOff x="2676100" y="4993750"/>
            <a:chExt cx="483125" cy="483125"/>
          </a:xfrm>
        </p:grpSpPr>
        <p:sp>
          <p:nvSpPr>
            <p:cNvPr id="1089" name="Google Shape;1089;p40"/>
            <p:cNvSpPr/>
            <p:nvPr/>
          </p:nvSpPr>
          <p:spPr>
            <a:xfrm>
              <a:off x="2676100" y="4993750"/>
              <a:ext cx="483125" cy="483125"/>
            </a:xfrm>
            <a:custGeom>
              <a:rect b="b" l="l" r="r" t="t"/>
              <a:pathLst>
                <a:path extrusionOk="0" h="19325" w="19325">
                  <a:moveTo>
                    <a:pt x="17628" y="1133"/>
                  </a:moveTo>
                  <a:cubicBezTo>
                    <a:pt x="17939" y="1133"/>
                    <a:pt x="18193" y="1386"/>
                    <a:pt x="18193" y="1700"/>
                  </a:cubicBezTo>
                  <a:lnTo>
                    <a:pt x="18193" y="17628"/>
                  </a:lnTo>
                  <a:cubicBezTo>
                    <a:pt x="18193" y="17939"/>
                    <a:pt x="17939" y="18193"/>
                    <a:pt x="17628" y="18193"/>
                  </a:cubicBezTo>
                  <a:lnTo>
                    <a:pt x="1700" y="18193"/>
                  </a:lnTo>
                  <a:cubicBezTo>
                    <a:pt x="1386" y="18193"/>
                    <a:pt x="1133" y="17939"/>
                    <a:pt x="1133" y="17628"/>
                  </a:cubicBezTo>
                  <a:lnTo>
                    <a:pt x="1133" y="1700"/>
                  </a:lnTo>
                  <a:cubicBezTo>
                    <a:pt x="1133" y="1386"/>
                    <a:pt x="1386" y="1133"/>
                    <a:pt x="1700" y="1133"/>
                  </a:cubicBezTo>
                  <a:close/>
                  <a:moveTo>
                    <a:pt x="1700" y="1"/>
                  </a:moveTo>
                  <a:cubicBezTo>
                    <a:pt x="761" y="1"/>
                    <a:pt x="0" y="761"/>
                    <a:pt x="0" y="1700"/>
                  </a:cubicBezTo>
                  <a:lnTo>
                    <a:pt x="0" y="17628"/>
                  </a:lnTo>
                  <a:cubicBezTo>
                    <a:pt x="0" y="18564"/>
                    <a:pt x="761" y="19325"/>
                    <a:pt x="1700" y="19325"/>
                  </a:cubicBezTo>
                  <a:lnTo>
                    <a:pt x="17628" y="19325"/>
                  </a:lnTo>
                  <a:cubicBezTo>
                    <a:pt x="18564" y="19325"/>
                    <a:pt x="19325" y="18564"/>
                    <a:pt x="19325" y="17628"/>
                  </a:cubicBezTo>
                  <a:lnTo>
                    <a:pt x="19325" y="1700"/>
                  </a:lnTo>
                  <a:cubicBezTo>
                    <a:pt x="19325" y="761"/>
                    <a:pt x="18564" y="1"/>
                    <a:pt x="17628" y="1"/>
                  </a:cubicBezTo>
                  <a:close/>
                </a:path>
              </a:pathLst>
            </a:custGeom>
            <a:solidFill>
              <a:srgbClr val="FF0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090" name="Google Shape;1090;p40"/>
            <p:cNvSpPr/>
            <p:nvPr/>
          </p:nvSpPr>
          <p:spPr>
            <a:xfrm>
              <a:off x="2776125" y="5051350"/>
              <a:ext cx="141550" cy="367950"/>
            </a:xfrm>
            <a:custGeom>
              <a:rect b="b" l="l" r="r" t="t"/>
              <a:pathLst>
                <a:path extrusionOk="0" h="14718" w="5662">
                  <a:moveTo>
                    <a:pt x="4529" y="4530"/>
                  </a:moveTo>
                  <a:lnTo>
                    <a:pt x="4529" y="5094"/>
                  </a:lnTo>
                  <a:cubicBezTo>
                    <a:pt x="4529" y="5408"/>
                    <a:pt x="4276" y="5662"/>
                    <a:pt x="3965" y="5662"/>
                  </a:cubicBezTo>
                  <a:cubicBezTo>
                    <a:pt x="3651" y="5662"/>
                    <a:pt x="3397" y="5912"/>
                    <a:pt x="3397" y="6226"/>
                  </a:cubicBezTo>
                  <a:lnTo>
                    <a:pt x="3397" y="13020"/>
                  </a:lnTo>
                  <a:cubicBezTo>
                    <a:pt x="3397" y="13334"/>
                    <a:pt x="3143" y="13585"/>
                    <a:pt x="2832" y="13585"/>
                  </a:cubicBezTo>
                  <a:cubicBezTo>
                    <a:pt x="2518" y="13585"/>
                    <a:pt x="2265" y="13334"/>
                    <a:pt x="2265" y="13020"/>
                  </a:cubicBezTo>
                  <a:lnTo>
                    <a:pt x="2265" y="6226"/>
                  </a:lnTo>
                  <a:cubicBezTo>
                    <a:pt x="2265" y="5912"/>
                    <a:pt x="2011" y="5662"/>
                    <a:pt x="1700" y="5662"/>
                  </a:cubicBezTo>
                  <a:cubicBezTo>
                    <a:pt x="1386" y="5662"/>
                    <a:pt x="1132" y="5408"/>
                    <a:pt x="1132" y="5094"/>
                  </a:cubicBezTo>
                  <a:lnTo>
                    <a:pt x="1132" y="4530"/>
                  </a:lnTo>
                  <a:close/>
                  <a:moveTo>
                    <a:pt x="568" y="0"/>
                  </a:moveTo>
                  <a:cubicBezTo>
                    <a:pt x="254" y="0"/>
                    <a:pt x="0" y="251"/>
                    <a:pt x="0" y="565"/>
                  </a:cubicBezTo>
                  <a:lnTo>
                    <a:pt x="0" y="5094"/>
                  </a:lnTo>
                  <a:cubicBezTo>
                    <a:pt x="0" y="5813"/>
                    <a:pt x="453" y="6456"/>
                    <a:pt x="1132" y="6694"/>
                  </a:cubicBezTo>
                  <a:lnTo>
                    <a:pt x="1132" y="13020"/>
                  </a:lnTo>
                  <a:cubicBezTo>
                    <a:pt x="1132" y="13959"/>
                    <a:pt x="1893" y="14717"/>
                    <a:pt x="2832" y="14717"/>
                  </a:cubicBezTo>
                  <a:cubicBezTo>
                    <a:pt x="3768" y="14717"/>
                    <a:pt x="4529" y="13959"/>
                    <a:pt x="4529" y="13020"/>
                  </a:cubicBezTo>
                  <a:lnTo>
                    <a:pt x="4529" y="6694"/>
                  </a:lnTo>
                  <a:cubicBezTo>
                    <a:pt x="5209" y="6456"/>
                    <a:pt x="5662" y="5813"/>
                    <a:pt x="5662" y="5094"/>
                  </a:cubicBezTo>
                  <a:lnTo>
                    <a:pt x="5662" y="565"/>
                  </a:lnTo>
                  <a:cubicBezTo>
                    <a:pt x="5662" y="251"/>
                    <a:pt x="5408" y="0"/>
                    <a:pt x="5097" y="0"/>
                  </a:cubicBezTo>
                  <a:cubicBezTo>
                    <a:pt x="4783" y="0"/>
                    <a:pt x="4529" y="251"/>
                    <a:pt x="4529" y="565"/>
                  </a:cubicBezTo>
                  <a:lnTo>
                    <a:pt x="4529" y="3397"/>
                  </a:lnTo>
                  <a:lnTo>
                    <a:pt x="3397" y="3397"/>
                  </a:lnTo>
                  <a:lnTo>
                    <a:pt x="3397" y="565"/>
                  </a:lnTo>
                  <a:cubicBezTo>
                    <a:pt x="3397" y="251"/>
                    <a:pt x="3143" y="0"/>
                    <a:pt x="2832" y="0"/>
                  </a:cubicBezTo>
                  <a:cubicBezTo>
                    <a:pt x="2518" y="0"/>
                    <a:pt x="2265" y="251"/>
                    <a:pt x="2265" y="565"/>
                  </a:cubicBezTo>
                  <a:lnTo>
                    <a:pt x="2265" y="3397"/>
                  </a:lnTo>
                  <a:lnTo>
                    <a:pt x="1132" y="3397"/>
                  </a:lnTo>
                  <a:lnTo>
                    <a:pt x="1132" y="565"/>
                  </a:lnTo>
                  <a:cubicBezTo>
                    <a:pt x="1132" y="251"/>
                    <a:pt x="879" y="0"/>
                    <a:pt x="568" y="0"/>
                  </a:cubicBezTo>
                  <a:close/>
                </a:path>
              </a:pathLst>
            </a:custGeom>
            <a:solidFill>
              <a:srgbClr val="FF0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091" name="Google Shape;1091;p40"/>
            <p:cNvSpPr/>
            <p:nvPr/>
          </p:nvSpPr>
          <p:spPr>
            <a:xfrm>
              <a:off x="2945950" y="5051350"/>
              <a:ext cx="113275" cy="367950"/>
            </a:xfrm>
            <a:custGeom>
              <a:rect b="b" l="l" r="r" t="t"/>
              <a:pathLst>
                <a:path extrusionOk="0" h="14718" w="4531">
                  <a:moveTo>
                    <a:pt x="3398" y="1187"/>
                  </a:moveTo>
                  <a:lnTo>
                    <a:pt x="3398" y="13020"/>
                  </a:lnTo>
                  <a:cubicBezTo>
                    <a:pt x="3398" y="13334"/>
                    <a:pt x="3144" y="13585"/>
                    <a:pt x="2833" y="13585"/>
                  </a:cubicBezTo>
                  <a:cubicBezTo>
                    <a:pt x="2519" y="13585"/>
                    <a:pt x="2266" y="13334"/>
                    <a:pt x="2266" y="13020"/>
                  </a:cubicBezTo>
                  <a:lnTo>
                    <a:pt x="2266" y="8491"/>
                  </a:lnTo>
                  <a:cubicBezTo>
                    <a:pt x="2266" y="8177"/>
                    <a:pt x="2012" y="7926"/>
                    <a:pt x="1701" y="7926"/>
                  </a:cubicBezTo>
                  <a:lnTo>
                    <a:pt x="1133" y="7926"/>
                  </a:lnTo>
                  <a:lnTo>
                    <a:pt x="1133" y="3962"/>
                  </a:lnTo>
                  <a:cubicBezTo>
                    <a:pt x="1136" y="2618"/>
                    <a:pt x="2081" y="1459"/>
                    <a:pt x="3398" y="1187"/>
                  </a:cubicBezTo>
                  <a:close/>
                  <a:moveTo>
                    <a:pt x="3965" y="0"/>
                  </a:moveTo>
                  <a:cubicBezTo>
                    <a:pt x="1776" y="0"/>
                    <a:pt x="4" y="1773"/>
                    <a:pt x="1" y="3962"/>
                  </a:cubicBezTo>
                  <a:lnTo>
                    <a:pt x="1" y="8491"/>
                  </a:lnTo>
                  <a:cubicBezTo>
                    <a:pt x="1" y="8805"/>
                    <a:pt x="255" y="9059"/>
                    <a:pt x="569" y="9059"/>
                  </a:cubicBezTo>
                  <a:lnTo>
                    <a:pt x="1133" y="9059"/>
                  </a:lnTo>
                  <a:lnTo>
                    <a:pt x="1133" y="13020"/>
                  </a:lnTo>
                  <a:cubicBezTo>
                    <a:pt x="1133" y="13959"/>
                    <a:pt x="1894" y="14717"/>
                    <a:pt x="2833" y="14717"/>
                  </a:cubicBezTo>
                  <a:cubicBezTo>
                    <a:pt x="3769" y="14717"/>
                    <a:pt x="4530" y="13959"/>
                    <a:pt x="4530" y="13020"/>
                  </a:cubicBezTo>
                  <a:lnTo>
                    <a:pt x="4530" y="565"/>
                  </a:lnTo>
                  <a:cubicBezTo>
                    <a:pt x="4530" y="251"/>
                    <a:pt x="4276" y="0"/>
                    <a:pt x="3965" y="0"/>
                  </a:cubicBezTo>
                  <a:close/>
                </a:path>
              </a:pathLst>
            </a:custGeom>
            <a:solidFill>
              <a:srgbClr val="FF0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5" name="Shape 1095"/>
        <p:cNvGrpSpPr/>
        <p:nvPr/>
      </p:nvGrpSpPr>
      <p:grpSpPr>
        <a:xfrm>
          <a:off x="0" y="0"/>
          <a:ext cx="0" cy="0"/>
          <a:chOff x="0" y="0"/>
          <a:chExt cx="0" cy="0"/>
        </a:xfrm>
      </p:grpSpPr>
      <p:pic>
        <p:nvPicPr>
          <p:cNvPr id="1096" name="Google Shape;1096;p41" title="Chart"/>
          <p:cNvPicPr preferRelativeResize="0"/>
          <p:nvPr/>
        </p:nvPicPr>
        <p:blipFill>
          <a:blip r:embed="rId3">
            <a:alphaModFix/>
          </a:blip>
          <a:stretch>
            <a:fillRect/>
          </a:stretch>
        </p:blipFill>
        <p:spPr>
          <a:xfrm>
            <a:off x="1136836" y="447675"/>
            <a:ext cx="6870324" cy="42481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13367C"/>
            </a:gs>
            <a:gs pos="100000">
              <a:schemeClr val="dk2"/>
            </a:gs>
          </a:gsLst>
          <a:lin ang="5400012" scaled="0"/>
        </a:gradFill>
      </p:bgPr>
    </p:bg>
    <p:spTree>
      <p:nvGrpSpPr>
        <p:cNvPr id="1100" name="Shape 1100"/>
        <p:cNvGrpSpPr/>
        <p:nvPr/>
      </p:nvGrpSpPr>
      <p:grpSpPr>
        <a:xfrm>
          <a:off x="0" y="0"/>
          <a:ext cx="0" cy="0"/>
          <a:chOff x="0" y="0"/>
          <a:chExt cx="0" cy="0"/>
        </a:xfrm>
      </p:grpSpPr>
      <p:sp>
        <p:nvSpPr>
          <p:cNvPr id="1101" name="Google Shape;1101;p42"/>
          <p:cNvSpPr txBox="1"/>
          <p:nvPr>
            <p:ph type="ctrTitle"/>
          </p:nvPr>
        </p:nvSpPr>
        <p:spPr>
          <a:xfrm>
            <a:off x="1887750" y="611725"/>
            <a:ext cx="5368500" cy="864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1"/>
                </a:solidFill>
              </a:rPr>
              <a:t>T</a:t>
            </a:r>
            <a:r>
              <a:rPr lang="en">
                <a:solidFill>
                  <a:schemeClr val="accent2"/>
                </a:solidFill>
              </a:rPr>
              <a:t>H</a:t>
            </a:r>
            <a:r>
              <a:rPr lang="en">
                <a:solidFill>
                  <a:schemeClr val="accent3"/>
                </a:solidFill>
              </a:rPr>
              <a:t>A</a:t>
            </a:r>
            <a:r>
              <a:rPr lang="en">
                <a:solidFill>
                  <a:schemeClr val="accent4"/>
                </a:solidFill>
              </a:rPr>
              <a:t>N</a:t>
            </a:r>
            <a:r>
              <a:rPr lang="en">
                <a:solidFill>
                  <a:schemeClr val="accent5"/>
                </a:solidFill>
              </a:rPr>
              <a:t>K</a:t>
            </a:r>
            <a:r>
              <a:rPr lang="en">
                <a:solidFill>
                  <a:schemeClr val="accent6"/>
                </a:solidFill>
              </a:rPr>
              <a:t>S</a:t>
            </a:r>
            <a:endParaRPr/>
          </a:p>
        </p:txBody>
      </p:sp>
      <p:sp>
        <p:nvSpPr>
          <p:cNvPr id="1102" name="Google Shape;1102;p42"/>
          <p:cNvSpPr/>
          <p:nvPr/>
        </p:nvSpPr>
        <p:spPr>
          <a:xfrm>
            <a:off x="11865675" y="1028350"/>
            <a:ext cx="40050" cy="12525"/>
          </a:xfrm>
          <a:custGeom>
            <a:rect b="b" l="l" r="r" t="t"/>
            <a:pathLst>
              <a:path extrusionOk="0" h="501" w="1602">
                <a:moveTo>
                  <a:pt x="234" y="0"/>
                </a:moveTo>
                <a:cubicBezTo>
                  <a:pt x="100" y="0"/>
                  <a:pt x="0" y="134"/>
                  <a:pt x="0" y="267"/>
                </a:cubicBezTo>
                <a:cubicBezTo>
                  <a:pt x="0" y="401"/>
                  <a:pt x="100" y="501"/>
                  <a:pt x="234" y="501"/>
                </a:cubicBezTo>
                <a:lnTo>
                  <a:pt x="1368" y="501"/>
                </a:lnTo>
                <a:cubicBezTo>
                  <a:pt x="1501" y="501"/>
                  <a:pt x="1601" y="401"/>
                  <a:pt x="1601" y="267"/>
                </a:cubicBezTo>
                <a:cubicBezTo>
                  <a:pt x="1601" y="134"/>
                  <a:pt x="1501" y="0"/>
                  <a:pt x="1368" y="0"/>
                </a:cubicBezTo>
                <a:close/>
              </a:path>
            </a:pathLst>
          </a:custGeom>
          <a:solidFill>
            <a:srgbClr val="12D7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42"/>
          <p:cNvSpPr txBox="1"/>
          <p:nvPr/>
        </p:nvSpPr>
        <p:spPr>
          <a:xfrm>
            <a:off x="2736850" y="2214475"/>
            <a:ext cx="4236300" cy="469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100">
                <a:solidFill>
                  <a:srgbClr val="CEF3F5"/>
                </a:solidFill>
                <a:latin typeface="Roboto"/>
                <a:ea typeface="Roboto"/>
                <a:cs typeface="Roboto"/>
                <a:sym typeface="Roboto"/>
              </a:rPr>
              <a:t>Please remember to share your </a:t>
            </a:r>
            <a:r>
              <a:rPr b="1" lang="en" sz="2100">
                <a:solidFill>
                  <a:srgbClr val="972CB4"/>
                </a:solidFill>
                <a:latin typeface="Roboto"/>
                <a:ea typeface="Roboto"/>
                <a:cs typeface="Roboto"/>
                <a:sym typeface="Roboto"/>
              </a:rPr>
              <a:t>feedback</a:t>
            </a:r>
            <a:r>
              <a:rPr lang="en" sz="2100">
                <a:solidFill>
                  <a:srgbClr val="CEF3F5"/>
                </a:solidFill>
                <a:latin typeface="Roboto"/>
                <a:ea typeface="Roboto"/>
                <a:cs typeface="Roboto"/>
                <a:sym typeface="Roboto"/>
              </a:rPr>
              <a:t> :)</a:t>
            </a:r>
            <a:endParaRPr sz="2100">
              <a:solidFill>
                <a:srgbClr val="CEF3F5"/>
              </a:solidFill>
              <a:latin typeface="Roboto"/>
              <a:ea typeface="Roboto"/>
              <a:cs typeface="Roboto"/>
              <a:sym typeface="Robo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13367C"/>
            </a:gs>
            <a:gs pos="100000">
              <a:schemeClr val="dk2"/>
            </a:gs>
          </a:gsLst>
          <a:lin ang="5400012" scaled="0"/>
        </a:gradFill>
      </p:bgPr>
    </p:bg>
    <p:spTree>
      <p:nvGrpSpPr>
        <p:cNvPr id="698" name="Shape 698"/>
        <p:cNvGrpSpPr/>
        <p:nvPr/>
      </p:nvGrpSpPr>
      <p:grpSpPr>
        <a:xfrm>
          <a:off x="0" y="0"/>
          <a:ext cx="0" cy="0"/>
          <a:chOff x="0" y="0"/>
          <a:chExt cx="0" cy="0"/>
        </a:xfrm>
      </p:grpSpPr>
      <p:sp>
        <p:nvSpPr>
          <p:cNvPr id="699" name="Google Shape;699;p26"/>
          <p:cNvSpPr txBox="1"/>
          <p:nvPr>
            <p:ph type="title"/>
          </p:nvPr>
        </p:nvSpPr>
        <p:spPr>
          <a:xfrm>
            <a:off x="720000" y="3876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TEAM</a:t>
            </a:r>
            <a:endParaRPr/>
          </a:p>
        </p:txBody>
      </p:sp>
      <p:sp>
        <p:nvSpPr>
          <p:cNvPr id="700" name="Google Shape;700;p26"/>
          <p:cNvSpPr txBox="1"/>
          <p:nvPr>
            <p:ph idx="2" type="subTitle"/>
          </p:nvPr>
        </p:nvSpPr>
        <p:spPr>
          <a:xfrm>
            <a:off x="429306" y="3486182"/>
            <a:ext cx="1158000" cy="1140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Product Owner</a:t>
            </a:r>
            <a:endParaRPr/>
          </a:p>
        </p:txBody>
      </p:sp>
      <p:sp>
        <p:nvSpPr>
          <p:cNvPr id="701" name="Google Shape;701;p26"/>
          <p:cNvSpPr txBox="1"/>
          <p:nvPr>
            <p:ph idx="3" type="subTitle"/>
          </p:nvPr>
        </p:nvSpPr>
        <p:spPr>
          <a:xfrm>
            <a:off x="1728037" y="3485962"/>
            <a:ext cx="1430400" cy="1140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Scrum Master</a:t>
            </a:r>
            <a:endParaRPr/>
          </a:p>
          <a:p>
            <a:pPr indent="0" lvl="0" marL="0" rtl="0" algn="l">
              <a:spcBef>
                <a:spcPts val="0"/>
              </a:spcBef>
              <a:spcAft>
                <a:spcPts val="0"/>
              </a:spcAft>
              <a:buNone/>
            </a:pPr>
            <a:r>
              <a:t/>
            </a:r>
            <a:endParaRPr/>
          </a:p>
        </p:txBody>
      </p:sp>
      <p:sp>
        <p:nvSpPr>
          <p:cNvPr id="702" name="Google Shape;702;p26"/>
          <p:cNvSpPr txBox="1"/>
          <p:nvPr>
            <p:ph idx="5" type="subTitle"/>
          </p:nvPr>
        </p:nvSpPr>
        <p:spPr>
          <a:xfrm>
            <a:off x="1864162" y="3216247"/>
            <a:ext cx="1158000" cy="349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accent2"/>
                </a:solidFill>
              </a:rPr>
              <a:t>Rafael Piloto</a:t>
            </a:r>
            <a:endParaRPr sz="1600">
              <a:solidFill>
                <a:schemeClr val="accent2"/>
              </a:solidFill>
            </a:endParaRPr>
          </a:p>
        </p:txBody>
      </p:sp>
      <p:sp>
        <p:nvSpPr>
          <p:cNvPr id="703" name="Google Shape;703;p26"/>
          <p:cNvSpPr txBox="1"/>
          <p:nvPr>
            <p:ph idx="6" type="subTitle"/>
          </p:nvPr>
        </p:nvSpPr>
        <p:spPr>
          <a:xfrm>
            <a:off x="332049" y="3216240"/>
            <a:ext cx="1430400" cy="349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accent1"/>
                </a:solidFill>
              </a:rPr>
              <a:t>Miles Robertson</a:t>
            </a:r>
            <a:endParaRPr sz="1600">
              <a:solidFill>
                <a:schemeClr val="accent1"/>
              </a:solidFill>
            </a:endParaRPr>
          </a:p>
        </p:txBody>
      </p:sp>
      <p:grpSp>
        <p:nvGrpSpPr>
          <p:cNvPr id="704" name="Google Shape;704;p26"/>
          <p:cNvGrpSpPr/>
          <p:nvPr/>
        </p:nvGrpSpPr>
        <p:grpSpPr>
          <a:xfrm>
            <a:off x="438051" y="1459164"/>
            <a:ext cx="1218371" cy="1658699"/>
            <a:chOff x="3930875" y="1036502"/>
            <a:chExt cx="1348800" cy="1850400"/>
          </a:xfrm>
        </p:grpSpPr>
        <p:pic>
          <p:nvPicPr>
            <p:cNvPr id="705" name="Google Shape;705;p26"/>
            <p:cNvPicPr preferRelativeResize="0"/>
            <p:nvPr/>
          </p:nvPicPr>
          <p:blipFill rotWithShape="1">
            <a:blip r:embed="rId3">
              <a:alphaModFix amt="95000"/>
            </a:blip>
            <a:srcRect b="2963" l="26163" r="6748" t="35554"/>
            <a:stretch/>
          </p:blipFill>
          <p:spPr>
            <a:xfrm>
              <a:off x="3930875" y="1036502"/>
              <a:ext cx="1348800" cy="1850400"/>
            </a:xfrm>
            <a:prstGeom prst="roundRect">
              <a:avLst>
                <a:gd fmla="val 16667" name="adj"/>
              </a:avLst>
            </a:prstGeom>
            <a:noFill/>
            <a:ln>
              <a:noFill/>
            </a:ln>
          </p:spPr>
        </p:pic>
        <p:pic>
          <p:nvPicPr>
            <p:cNvPr id="706" name="Google Shape;706;p26"/>
            <p:cNvPicPr preferRelativeResize="0"/>
            <p:nvPr/>
          </p:nvPicPr>
          <p:blipFill rotWithShape="1">
            <a:blip r:embed="rId4">
              <a:alphaModFix amt="18000"/>
            </a:blip>
            <a:srcRect b="2963" l="26163" r="6748" t="35554"/>
            <a:stretch/>
          </p:blipFill>
          <p:spPr>
            <a:xfrm>
              <a:off x="3930875" y="1036502"/>
              <a:ext cx="1348800" cy="1850400"/>
            </a:xfrm>
            <a:prstGeom prst="roundRect">
              <a:avLst>
                <a:gd fmla="val 16667" name="adj"/>
              </a:avLst>
            </a:prstGeom>
            <a:noFill/>
            <a:ln>
              <a:noFill/>
            </a:ln>
          </p:spPr>
        </p:pic>
      </p:grpSp>
      <p:pic>
        <p:nvPicPr>
          <p:cNvPr id="707" name="Google Shape;707;p26"/>
          <p:cNvPicPr preferRelativeResize="0"/>
          <p:nvPr/>
        </p:nvPicPr>
        <p:blipFill rotWithShape="1">
          <a:blip r:embed="rId5">
            <a:alphaModFix/>
          </a:blip>
          <a:srcRect b="0" l="16333" r="10779" t="0"/>
          <a:stretch/>
        </p:blipFill>
        <p:spPr>
          <a:xfrm>
            <a:off x="1834082" y="1474538"/>
            <a:ext cx="1218300" cy="1658700"/>
          </a:xfrm>
          <a:prstGeom prst="roundRect">
            <a:avLst>
              <a:gd fmla="val 16667" name="adj"/>
            </a:avLst>
          </a:prstGeom>
          <a:noFill/>
          <a:ln>
            <a:noFill/>
          </a:ln>
        </p:spPr>
      </p:pic>
      <p:pic>
        <p:nvPicPr>
          <p:cNvPr id="708" name="Google Shape;708;p26"/>
          <p:cNvPicPr preferRelativeResize="0"/>
          <p:nvPr/>
        </p:nvPicPr>
        <p:blipFill rotWithShape="1">
          <a:blip r:embed="rId6">
            <a:alphaModFix/>
          </a:blip>
          <a:srcRect b="0" l="0" r="0" t="10754"/>
          <a:stretch/>
        </p:blipFill>
        <p:spPr>
          <a:xfrm>
            <a:off x="407963" y="1459362"/>
            <a:ext cx="1248300" cy="1658700"/>
          </a:xfrm>
          <a:prstGeom prst="roundRect">
            <a:avLst>
              <a:gd fmla="val 16667" name="adj"/>
            </a:avLst>
          </a:prstGeom>
          <a:noFill/>
          <a:ln>
            <a:noFill/>
          </a:ln>
        </p:spPr>
      </p:pic>
      <p:grpSp>
        <p:nvGrpSpPr>
          <p:cNvPr id="709" name="Google Shape;709;p26"/>
          <p:cNvGrpSpPr/>
          <p:nvPr/>
        </p:nvGrpSpPr>
        <p:grpSpPr>
          <a:xfrm flipH="1" rot="10800000">
            <a:off x="1834183" y="1474410"/>
            <a:ext cx="487608" cy="349431"/>
            <a:chOff x="-2817590" y="3784091"/>
            <a:chExt cx="1880477" cy="1357541"/>
          </a:xfrm>
        </p:grpSpPr>
        <p:sp>
          <p:nvSpPr>
            <p:cNvPr id="710" name="Google Shape;710;p26"/>
            <p:cNvSpPr/>
            <p:nvPr/>
          </p:nvSpPr>
          <p:spPr>
            <a:xfrm flipH="1">
              <a:off x="-2546504" y="4201246"/>
              <a:ext cx="1609391" cy="940370"/>
            </a:xfrm>
            <a:custGeom>
              <a:rect b="b" l="l" r="r" t="t"/>
              <a:pathLst>
                <a:path extrusionOk="0" h="19530" w="33428">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26"/>
            <p:cNvSpPr/>
            <p:nvPr/>
          </p:nvSpPr>
          <p:spPr>
            <a:xfrm flipH="1">
              <a:off x="-2661032" y="3784091"/>
              <a:ext cx="1410360" cy="1357541"/>
            </a:xfrm>
            <a:custGeom>
              <a:rect b="b" l="l" r="r" t="t"/>
              <a:pathLst>
                <a:path extrusionOk="0" h="28194" w="29294">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26"/>
            <p:cNvSpPr/>
            <p:nvPr/>
          </p:nvSpPr>
          <p:spPr>
            <a:xfrm flipH="1">
              <a:off x="-2817590" y="3887658"/>
              <a:ext cx="1253840" cy="1253970"/>
            </a:xfrm>
            <a:custGeom>
              <a:rect b="b" l="l" r="r" t="t"/>
              <a:pathLst>
                <a:path extrusionOk="0" h="26043" w="26043">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3" name="Google Shape;713;p26"/>
          <p:cNvGrpSpPr/>
          <p:nvPr/>
        </p:nvGrpSpPr>
        <p:grpSpPr>
          <a:xfrm flipH="1" rot="10800000">
            <a:off x="1168807" y="1455369"/>
            <a:ext cx="487608" cy="349431"/>
            <a:chOff x="-77" y="3784091"/>
            <a:chExt cx="1880477" cy="1357541"/>
          </a:xfrm>
        </p:grpSpPr>
        <p:sp>
          <p:nvSpPr>
            <p:cNvPr id="714" name="Google Shape;714;p26"/>
            <p:cNvSpPr/>
            <p:nvPr/>
          </p:nvSpPr>
          <p:spPr>
            <a:xfrm>
              <a:off x="-77" y="4201246"/>
              <a:ext cx="1609391" cy="940370"/>
            </a:xfrm>
            <a:custGeom>
              <a:rect b="b" l="l" r="r" t="t"/>
              <a:pathLst>
                <a:path extrusionOk="0" h="19530" w="33428">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26"/>
            <p:cNvSpPr/>
            <p:nvPr/>
          </p:nvSpPr>
          <p:spPr>
            <a:xfrm>
              <a:off x="313483" y="3784091"/>
              <a:ext cx="1410360" cy="1357541"/>
            </a:xfrm>
            <a:custGeom>
              <a:rect b="b" l="l" r="r" t="t"/>
              <a:pathLst>
                <a:path extrusionOk="0" h="28194" w="29294">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26"/>
            <p:cNvSpPr/>
            <p:nvPr/>
          </p:nvSpPr>
          <p:spPr>
            <a:xfrm>
              <a:off x="626560" y="3887658"/>
              <a:ext cx="1253840" cy="1253970"/>
            </a:xfrm>
            <a:custGeom>
              <a:rect b="b" l="l" r="r" t="t"/>
              <a:pathLst>
                <a:path extrusionOk="0" h="26043" w="26043">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717" name="Google Shape;717;p26"/>
          <p:cNvPicPr preferRelativeResize="0"/>
          <p:nvPr/>
        </p:nvPicPr>
        <p:blipFill>
          <a:blip r:embed="rId7">
            <a:alphaModFix amt="73000"/>
          </a:blip>
          <a:stretch>
            <a:fillRect/>
          </a:stretch>
        </p:blipFill>
        <p:spPr>
          <a:xfrm>
            <a:off x="4715787" y="1475499"/>
            <a:ext cx="1218300" cy="1658700"/>
          </a:xfrm>
          <a:prstGeom prst="roundRect">
            <a:avLst>
              <a:gd fmla="val 16667" name="adj"/>
            </a:avLst>
          </a:prstGeom>
          <a:noFill/>
          <a:ln>
            <a:noFill/>
          </a:ln>
          <a:effectLst>
            <a:outerShdw blurRad="57150" rotWithShape="0" algn="bl" dir="5400000" dist="19050">
              <a:srgbClr val="000000">
                <a:alpha val="50000"/>
              </a:srgbClr>
            </a:outerShdw>
          </a:effectLst>
        </p:spPr>
      </p:pic>
      <p:sp>
        <p:nvSpPr>
          <p:cNvPr id="718" name="Google Shape;718;p26"/>
          <p:cNvSpPr txBox="1"/>
          <p:nvPr>
            <p:ph idx="1" type="subTitle"/>
          </p:nvPr>
        </p:nvSpPr>
        <p:spPr>
          <a:xfrm>
            <a:off x="4683838" y="3486888"/>
            <a:ext cx="1282200" cy="1271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Team Member</a:t>
            </a:r>
            <a:endParaRPr/>
          </a:p>
        </p:txBody>
      </p:sp>
      <p:sp>
        <p:nvSpPr>
          <p:cNvPr id="719" name="Google Shape;719;p26"/>
          <p:cNvSpPr txBox="1"/>
          <p:nvPr>
            <p:ph idx="4" type="subTitle"/>
          </p:nvPr>
        </p:nvSpPr>
        <p:spPr>
          <a:xfrm>
            <a:off x="4642038" y="3197313"/>
            <a:ext cx="1282200" cy="389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600"/>
              <a:t>Mimi Olayeye</a:t>
            </a:r>
            <a:endParaRPr sz="1600"/>
          </a:p>
        </p:txBody>
      </p:sp>
      <p:grpSp>
        <p:nvGrpSpPr>
          <p:cNvPr id="720" name="Google Shape;720;p26"/>
          <p:cNvGrpSpPr/>
          <p:nvPr/>
        </p:nvGrpSpPr>
        <p:grpSpPr>
          <a:xfrm flipH="1" rot="10800000">
            <a:off x="5523014" y="1479559"/>
            <a:ext cx="473880" cy="349431"/>
            <a:chOff x="-77" y="3784091"/>
            <a:chExt cx="1880477" cy="1357541"/>
          </a:xfrm>
        </p:grpSpPr>
        <p:sp>
          <p:nvSpPr>
            <p:cNvPr id="721" name="Google Shape;721;p26"/>
            <p:cNvSpPr/>
            <p:nvPr/>
          </p:nvSpPr>
          <p:spPr>
            <a:xfrm>
              <a:off x="-77" y="4201246"/>
              <a:ext cx="1609391" cy="940370"/>
            </a:xfrm>
            <a:custGeom>
              <a:rect b="b" l="l" r="r" t="t"/>
              <a:pathLst>
                <a:path extrusionOk="0" h="19530" w="33428">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26"/>
            <p:cNvSpPr/>
            <p:nvPr/>
          </p:nvSpPr>
          <p:spPr>
            <a:xfrm>
              <a:off x="313483" y="3784091"/>
              <a:ext cx="1410360" cy="1357541"/>
            </a:xfrm>
            <a:custGeom>
              <a:rect b="b" l="l" r="r" t="t"/>
              <a:pathLst>
                <a:path extrusionOk="0" h="28194" w="29294">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26"/>
            <p:cNvSpPr/>
            <p:nvPr/>
          </p:nvSpPr>
          <p:spPr>
            <a:xfrm>
              <a:off x="626560" y="3887658"/>
              <a:ext cx="1253840" cy="1253970"/>
            </a:xfrm>
            <a:custGeom>
              <a:rect b="b" l="l" r="r" t="t"/>
              <a:pathLst>
                <a:path extrusionOk="0" h="26043" w="26043">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4" name="Google Shape;724;p26"/>
          <p:cNvSpPr txBox="1"/>
          <p:nvPr>
            <p:ph idx="2" type="subTitle"/>
          </p:nvPr>
        </p:nvSpPr>
        <p:spPr>
          <a:xfrm>
            <a:off x="6056050" y="3486538"/>
            <a:ext cx="1282200" cy="1271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Team Member</a:t>
            </a:r>
            <a:endParaRPr/>
          </a:p>
        </p:txBody>
      </p:sp>
      <p:sp>
        <p:nvSpPr>
          <p:cNvPr id="725" name="Google Shape;725;p26"/>
          <p:cNvSpPr txBox="1"/>
          <p:nvPr>
            <p:ph idx="6" type="subTitle"/>
          </p:nvPr>
        </p:nvSpPr>
        <p:spPr>
          <a:xfrm>
            <a:off x="6056050" y="3197313"/>
            <a:ext cx="1282200" cy="389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600"/>
              <a:t>Brenda Cano</a:t>
            </a:r>
            <a:endParaRPr sz="1600"/>
          </a:p>
        </p:txBody>
      </p:sp>
      <p:pic>
        <p:nvPicPr>
          <p:cNvPr id="726" name="Google Shape;726;p26"/>
          <p:cNvPicPr preferRelativeResize="0"/>
          <p:nvPr/>
        </p:nvPicPr>
        <p:blipFill rotWithShape="1">
          <a:blip r:embed="rId8">
            <a:alphaModFix/>
          </a:blip>
          <a:srcRect b="22582" l="14880" r="21143" t="9927"/>
          <a:stretch/>
        </p:blipFill>
        <p:spPr>
          <a:xfrm>
            <a:off x="6109438" y="1460125"/>
            <a:ext cx="1158000" cy="1658700"/>
          </a:xfrm>
          <a:prstGeom prst="roundRect">
            <a:avLst>
              <a:gd fmla="val 16667" name="adj"/>
            </a:avLst>
          </a:prstGeom>
          <a:noFill/>
          <a:ln>
            <a:noFill/>
          </a:ln>
        </p:spPr>
      </p:pic>
      <p:grpSp>
        <p:nvGrpSpPr>
          <p:cNvPr id="727" name="Google Shape;727;p26"/>
          <p:cNvGrpSpPr/>
          <p:nvPr/>
        </p:nvGrpSpPr>
        <p:grpSpPr>
          <a:xfrm flipH="1" rot="10800000">
            <a:off x="6866725" y="1431233"/>
            <a:ext cx="400730" cy="341829"/>
            <a:chOff x="-77" y="3784091"/>
            <a:chExt cx="1880477" cy="1357541"/>
          </a:xfrm>
        </p:grpSpPr>
        <p:sp>
          <p:nvSpPr>
            <p:cNvPr id="728" name="Google Shape;728;p26"/>
            <p:cNvSpPr/>
            <p:nvPr/>
          </p:nvSpPr>
          <p:spPr>
            <a:xfrm>
              <a:off x="-77" y="4201246"/>
              <a:ext cx="1609391" cy="940370"/>
            </a:xfrm>
            <a:custGeom>
              <a:rect b="b" l="l" r="r" t="t"/>
              <a:pathLst>
                <a:path extrusionOk="0" h="19530" w="33428">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26"/>
            <p:cNvSpPr/>
            <p:nvPr/>
          </p:nvSpPr>
          <p:spPr>
            <a:xfrm>
              <a:off x="313483" y="3784091"/>
              <a:ext cx="1410360" cy="1357541"/>
            </a:xfrm>
            <a:custGeom>
              <a:rect b="b" l="l" r="r" t="t"/>
              <a:pathLst>
                <a:path extrusionOk="0" h="28194" w="29294">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26"/>
            <p:cNvSpPr/>
            <p:nvPr/>
          </p:nvSpPr>
          <p:spPr>
            <a:xfrm>
              <a:off x="626560" y="3887658"/>
              <a:ext cx="1253840" cy="1253970"/>
            </a:xfrm>
            <a:custGeom>
              <a:rect b="b" l="l" r="r" t="t"/>
              <a:pathLst>
                <a:path extrusionOk="0" h="26043" w="26043">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1" name="Google Shape;731;p26"/>
          <p:cNvSpPr txBox="1"/>
          <p:nvPr>
            <p:ph idx="3" type="subTitle"/>
          </p:nvPr>
        </p:nvSpPr>
        <p:spPr>
          <a:xfrm>
            <a:off x="7428250" y="3486888"/>
            <a:ext cx="1282200" cy="1271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Team member</a:t>
            </a:r>
            <a:endParaRPr/>
          </a:p>
        </p:txBody>
      </p:sp>
      <p:sp>
        <p:nvSpPr>
          <p:cNvPr id="732" name="Google Shape;732;p26"/>
          <p:cNvSpPr txBox="1"/>
          <p:nvPr>
            <p:ph idx="5" type="subTitle"/>
          </p:nvPr>
        </p:nvSpPr>
        <p:spPr>
          <a:xfrm>
            <a:off x="7470050" y="3197388"/>
            <a:ext cx="1282200" cy="389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600"/>
              <a:t>David Wei</a:t>
            </a:r>
            <a:endParaRPr sz="1600"/>
          </a:p>
        </p:txBody>
      </p:sp>
      <p:pic>
        <p:nvPicPr>
          <p:cNvPr id="733" name="Google Shape;733;p26"/>
          <p:cNvPicPr preferRelativeResize="0"/>
          <p:nvPr/>
        </p:nvPicPr>
        <p:blipFill>
          <a:blip r:embed="rId9">
            <a:alphaModFix/>
          </a:blip>
          <a:stretch>
            <a:fillRect/>
          </a:stretch>
        </p:blipFill>
        <p:spPr>
          <a:xfrm>
            <a:off x="7467671" y="1388049"/>
            <a:ext cx="1344300" cy="1746300"/>
          </a:xfrm>
          <a:prstGeom prst="roundRect">
            <a:avLst>
              <a:gd fmla="val 16667" name="adj"/>
            </a:avLst>
          </a:prstGeom>
          <a:noFill/>
          <a:ln>
            <a:noFill/>
          </a:ln>
        </p:spPr>
      </p:pic>
      <p:grpSp>
        <p:nvGrpSpPr>
          <p:cNvPr id="734" name="Google Shape;734;p26"/>
          <p:cNvGrpSpPr/>
          <p:nvPr/>
        </p:nvGrpSpPr>
        <p:grpSpPr>
          <a:xfrm flipH="1" rot="10800000">
            <a:off x="7505828" y="1388043"/>
            <a:ext cx="492685" cy="341829"/>
            <a:chOff x="-2817590" y="3784091"/>
            <a:chExt cx="1880477" cy="1357541"/>
          </a:xfrm>
        </p:grpSpPr>
        <p:sp>
          <p:nvSpPr>
            <p:cNvPr id="735" name="Google Shape;735;p26"/>
            <p:cNvSpPr/>
            <p:nvPr/>
          </p:nvSpPr>
          <p:spPr>
            <a:xfrm flipH="1">
              <a:off x="-2546504" y="4201246"/>
              <a:ext cx="1609391" cy="940370"/>
            </a:xfrm>
            <a:custGeom>
              <a:rect b="b" l="l" r="r" t="t"/>
              <a:pathLst>
                <a:path extrusionOk="0" h="19530" w="33428">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26"/>
            <p:cNvSpPr/>
            <p:nvPr/>
          </p:nvSpPr>
          <p:spPr>
            <a:xfrm flipH="1">
              <a:off x="-2661032" y="3784091"/>
              <a:ext cx="1410360" cy="1357541"/>
            </a:xfrm>
            <a:custGeom>
              <a:rect b="b" l="l" r="r" t="t"/>
              <a:pathLst>
                <a:path extrusionOk="0" h="28194" w="29294">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26"/>
            <p:cNvSpPr/>
            <p:nvPr/>
          </p:nvSpPr>
          <p:spPr>
            <a:xfrm flipH="1">
              <a:off x="-2817590" y="3887658"/>
              <a:ext cx="1253840" cy="1253970"/>
            </a:xfrm>
            <a:custGeom>
              <a:rect b="b" l="l" r="r" t="t"/>
              <a:pathLst>
                <a:path extrusionOk="0" h="26043" w="26043">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738" name="Google Shape;738;p26"/>
          <p:cNvPicPr preferRelativeResize="0"/>
          <p:nvPr/>
        </p:nvPicPr>
        <p:blipFill rotWithShape="1">
          <a:blip r:embed="rId10">
            <a:alphaModFix/>
          </a:blip>
          <a:srcRect b="1352" l="0" r="0" t="1352"/>
          <a:stretch/>
        </p:blipFill>
        <p:spPr>
          <a:xfrm>
            <a:off x="3242975" y="1502000"/>
            <a:ext cx="1282200" cy="1603800"/>
          </a:xfrm>
          <a:prstGeom prst="roundRect">
            <a:avLst>
              <a:gd fmla="val 16667" name="adj"/>
            </a:avLst>
          </a:prstGeom>
          <a:noFill/>
          <a:ln>
            <a:noFill/>
          </a:ln>
        </p:spPr>
      </p:pic>
      <p:sp>
        <p:nvSpPr>
          <p:cNvPr id="739" name="Google Shape;739;p26"/>
          <p:cNvSpPr txBox="1"/>
          <p:nvPr>
            <p:ph idx="1" type="subTitle"/>
          </p:nvPr>
        </p:nvSpPr>
        <p:spPr>
          <a:xfrm>
            <a:off x="3299641" y="3486175"/>
            <a:ext cx="1158000" cy="1140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Team member</a:t>
            </a:r>
            <a:endParaRPr/>
          </a:p>
        </p:txBody>
      </p:sp>
      <p:sp>
        <p:nvSpPr>
          <p:cNvPr id="740" name="Google Shape;740;p26"/>
          <p:cNvSpPr txBox="1"/>
          <p:nvPr>
            <p:ph idx="4" type="subTitle"/>
          </p:nvPr>
        </p:nvSpPr>
        <p:spPr>
          <a:xfrm>
            <a:off x="3163449" y="3216483"/>
            <a:ext cx="1430400" cy="349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accent3"/>
                </a:solidFill>
              </a:rPr>
              <a:t>Ore Adenikinju</a:t>
            </a:r>
            <a:endParaRPr sz="1600">
              <a:solidFill>
                <a:schemeClr val="accent3"/>
              </a:solidFill>
            </a:endParaRPr>
          </a:p>
        </p:txBody>
      </p:sp>
      <p:grpSp>
        <p:nvGrpSpPr>
          <p:cNvPr id="741" name="Google Shape;741;p26"/>
          <p:cNvGrpSpPr/>
          <p:nvPr/>
        </p:nvGrpSpPr>
        <p:grpSpPr>
          <a:xfrm flipH="1" rot="10800000">
            <a:off x="4043896" y="1479565"/>
            <a:ext cx="487608" cy="349431"/>
            <a:chOff x="-77" y="3784091"/>
            <a:chExt cx="1880477" cy="1357541"/>
          </a:xfrm>
        </p:grpSpPr>
        <p:sp>
          <p:nvSpPr>
            <p:cNvPr id="742" name="Google Shape;742;p26"/>
            <p:cNvSpPr/>
            <p:nvPr/>
          </p:nvSpPr>
          <p:spPr>
            <a:xfrm>
              <a:off x="313483" y="3784091"/>
              <a:ext cx="1410360" cy="1357541"/>
            </a:xfrm>
            <a:custGeom>
              <a:rect b="b" l="l" r="r" t="t"/>
              <a:pathLst>
                <a:path extrusionOk="0" h="28194" w="29294">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26"/>
            <p:cNvSpPr/>
            <p:nvPr/>
          </p:nvSpPr>
          <p:spPr>
            <a:xfrm>
              <a:off x="626560" y="3887658"/>
              <a:ext cx="1253840" cy="1253970"/>
            </a:xfrm>
            <a:custGeom>
              <a:rect b="b" l="l" r="r" t="t"/>
              <a:pathLst>
                <a:path extrusionOk="0" h="26043" w="26043">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26"/>
            <p:cNvSpPr/>
            <p:nvPr/>
          </p:nvSpPr>
          <p:spPr>
            <a:xfrm>
              <a:off x="-77" y="4201246"/>
              <a:ext cx="1609391" cy="940370"/>
            </a:xfrm>
            <a:custGeom>
              <a:rect b="b" l="l" r="r" t="t"/>
              <a:pathLst>
                <a:path extrusionOk="0" h="19530" w="33428">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13367C"/>
            </a:gs>
            <a:gs pos="100000">
              <a:schemeClr val="dk2"/>
            </a:gs>
          </a:gsLst>
          <a:lin ang="5400012" scaled="0"/>
        </a:gradFill>
      </p:bgPr>
    </p:bg>
    <p:spTree>
      <p:nvGrpSpPr>
        <p:cNvPr id="748" name="Shape 748"/>
        <p:cNvGrpSpPr/>
        <p:nvPr/>
      </p:nvGrpSpPr>
      <p:grpSpPr>
        <a:xfrm>
          <a:off x="0" y="0"/>
          <a:ext cx="0" cy="0"/>
          <a:chOff x="0" y="0"/>
          <a:chExt cx="0" cy="0"/>
        </a:xfrm>
      </p:grpSpPr>
      <p:sp>
        <p:nvSpPr>
          <p:cNvPr id="749" name="Google Shape;749;p27"/>
          <p:cNvSpPr txBox="1"/>
          <p:nvPr>
            <p:ph type="title"/>
          </p:nvPr>
        </p:nvSpPr>
        <p:spPr>
          <a:xfrm>
            <a:off x="720000" y="5400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AGENDA</a:t>
            </a:r>
            <a:endParaRPr/>
          </a:p>
        </p:txBody>
      </p:sp>
      <p:sp>
        <p:nvSpPr>
          <p:cNvPr id="750" name="Google Shape;750;p27"/>
          <p:cNvSpPr txBox="1"/>
          <p:nvPr>
            <p:ph idx="1" type="subTitle"/>
          </p:nvPr>
        </p:nvSpPr>
        <p:spPr>
          <a:xfrm>
            <a:off x="720000" y="2024125"/>
            <a:ext cx="2317200" cy="389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Acknowledging Feedback</a:t>
            </a:r>
            <a:endParaRPr/>
          </a:p>
        </p:txBody>
      </p:sp>
      <p:sp>
        <p:nvSpPr>
          <p:cNvPr id="751" name="Google Shape;751;p27"/>
          <p:cNvSpPr txBox="1"/>
          <p:nvPr>
            <p:ph idx="2" type="title"/>
          </p:nvPr>
        </p:nvSpPr>
        <p:spPr>
          <a:xfrm>
            <a:off x="1329600" y="1571825"/>
            <a:ext cx="1098000" cy="389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752" name="Google Shape;752;p27"/>
          <p:cNvSpPr txBox="1"/>
          <p:nvPr>
            <p:ph idx="4" type="subTitle"/>
          </p:nvPr>
        </p:nvSpPr>
        <p:spPr>
          <a:xfrm>
            <a:off x="3311300" y="3350738"/>
            <a:ext cx="2316900" cy="389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What did we accomplish?</a:t>
            </a:r>
            <a:endParaRPr/>
          </a:p>
        </p:txBody>
      </p:sp>
      <p:sp>
        <p:nvSpPr>
          <p:cNvPr id="753" name="Google Shape;753;p27"/>
          <p:cNvSpPr txBox="1"/>
          <p:nvPr>
            <p:ph idx="5" type="title"/>
          </p:nvPr>
        </p:nvSpPr>
        <p:spPr>
          <a:xfrm>
            <a:off x="3920825" y="2898438"/>
            <a:ext cx="1098000" cy="389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754" name="Google Shape;754;p27"/>
          <p:cNvSpPr txBox="1"/>
          <p:nvPr>
            <p:ph idx="7" type="subTitle"/>
          </p:nvPr>
        </p:nvSpPr>
        <p:spPr>
          <a:xfrm>
            <a:off x="5739500" y="2024125"/>
            <a:ext cx="28494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What are our goals for the week?</a:t>
            </a:r>
            <a:endParaRPr/>
          </a:p>
        </p:txBody>
      </p:sp>
      <p:sp>
        <p:nvSpPr>
          <p:cNvPr id="755" name="Google Shape;755;p27"/>
          <p:cNvSpPr txBox="1"/>
          <p:nvPr>
            <p:ph idx="8" type="title"/>
          </p:nvPr>
        </p:nvSpPr>
        <p:spPr>
          <a:xfrm>
            <a:off x="6615200" y="1571825"/>
            <a:ext cx="1098000" cy="389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grpSp>
        <p:nvGrpSpPr>
          <p:cNvPr id="756" name="Google Shape;756;p27"/>
          <p:cNvGrpSpPr/>
          <p:nvPr/>
        </p:nvGrpSpPr>
        <p:grpSpPr>
          <a:xfrm>
            <a:off x="1248645" y="2619277"/>
            <a:ext cx="1259918" cy="1370679"/>
            <a:chOff x="6198197" y="1098851"/>
            <a:chExt cx="2945797" cy="2945797"/>
          </a:xfrm>
        </p:grpSpPr>
        <p:sp>
          <p:nvSpPr>
            <p:cNvPr id="757" name="Google Shape;757;p27"/>
            <p:cNvSpPr/>
            <p:nvPr/>
          </p:nvSpPr>
          <p:spPr>
            <a:xfrm>
              <a:off x="7315562" y="1098851"/>
              <a:ext cx="1218960" cy="1218960"/>
            </a:xfrm>
            <a:custGeom>
              <a:rect b="b" l="l" r="r" t="t"/>
              <a:pathLst>
                <a:path extrusionOk="0" h="78289" w="78289">
                  <a:moveTo>
                    <a:pt x="39134" y="22835"/>
                  </a:moveTo>
                  <a:cubicBezTo>
                    <a:pt x="41240" y="22835"/>
                    <a:pt x="43361" y="23241"/>
                    <a:pt x="45375" y="24074"/>
                  </a:cubicBezTo>
                  <a:cubicBezTo>
                    <a:pt x="51475" y="26586"/>
                    <a:pt x="55454" y="32556"/>
                    <a:pt x="55454" y="39145"/>
                  </a:cubicBezTo>
                  <a:cubicBezTo>
                    <a:pt x="55454" y="48148"/>
                    <a:pt x="48148" y="55455"/>
                    <a:pt x="39145" y="55455"/>
                  </a:cubicBezTo>
                  <a:cubicBezTo>
                    <a:pt x="32555" y="55455"/>
                    <a:pt x="26586" y="51475"/>
                    <a:pt x="24074" y="45375"/>
                  </a:cubicBezTo>
                  <a:cubicBezTo>
                    <a:pt x="21562" y="39308"/>
                    <a:pt x="22932" y="32262"/>
                    <a:pt x="27597" y="27597"/>
                  </a:cubicBezTo>
                  <a:cubicBezTo>
                    <a:pt x="30714" y="24481"/>
                    <a:pt x="34893" y="22835"/>
                    <a:pt x="39134" y="22835"/>
                  </a:cubicBezTo>
                  <a:close/>
                  <a:moveTo>
                    <a:pt x="32621" y="1"/>
                  </a:moveTo>
                  <a:lnTo>
                    <a:pt x="32621" y="7177"/>
                  </a:lnTo>
                  <a:cubicBezTo>
                    <a:pt x="28543" y="8025"/>
                    <a:pt x="24629" y="9624"/>
                    <a:pt x="21171" y="11940"/>
                  </a:cubicBezTo>
                  <a:lnTo>
                    <a:pt x="16082" y="6851"/>
                  </a:lnTo>
                  <a:lnTo>
                    <a:pt x="6851" y="16083"/>
                  </a:lnTo>
                  <a:lnTo>
                    <a:pt x="11940" y="21171"/>
                  </a:lnTo>
                  <a:cubicBezTo>
                    <a:pt x="9624" y="24629"/>
                    <a:pt x="8025" y="28543"/>
                    <a:pt x="7177" y="32621"/>
                  </a:cubicBezTo>
                  <a:lnTo>
                    <a:pt x="1" y="32621"/>
                  </a:lnTo>
                  <a:lnTo>
                    <a:pt x="1" y="45669"/>
                  </a:lnTo>
                  <a:lnTo>
                    <a:pt x="7177" y="45669"/>
                  </a:lnTo>
                  <a:cubicBezTo>
                    <a:pt x="8025" y="49746"/>
                    <a:pt x="9624" y="53661"/>
                    <a:pt x="11940" y="57118"/>
                  </a:cubicBezTo>
                  <a:lnTo>
                    <a:pt x="6851" y="62207"/>
                  </a:lnTo>
                  <a:lnTo>
                    <a:pt x="16082" y="71438"/>
                  </a:lnTo>
                  <a:lnTo>
                    <a:pt x="21171" y="66350"/>
                  </a:lnTo>
                  <a:cubicBezTo>
                    <a:pt x="24629" y="68666"/>
                    <a:pt x="28543" y="70264"/>
                    <a:pt x="32621" y="71112"/>
                  </a:cubicBezTo>
                  <a:lnTo>
                    <a:pt x="32621" y="78289"/>
                  </a:lnTo>
                  <a:lnTo>
                    <a:pt x="45668" y="78289"/>
                  </a:lnTo>
                  <a:lnTo>
                    <a:pt x="45668" y="71112"/>
                  </a:lnTo>
                  <a:cubicBezTo>
                    <a:pt x="49746" y="70264"/>
                    <a:pt x="53660" y="68666"/>
                    <a:pt x="57118" y="66350"/>
                  </a:cubicBezTo>
                  <a:lnTo>
                    <a:pt x="62207" y="71438"/>
                  </a:lnTo>
                  <a:lnTo>
                    <a:pt x="71438" y="62207"/>
                  </a:lnTo>
                  <a:lnTo>
                    <a:pt x="66349" y="57118"/>
                  </a:lnTo>
                  <a:cubicBezTo>
                    <a:pt x="68665" y="53661"/>
                    <a:pt x="70264" y="49746"/>
                    <a:pt x="71112" y="45669"/>
                  </a:cubicBezTo>
                  <a:lnTo>
                    <a:pt x="78288" y="45669"/>
                  </a:lnTo>
                  <a:lnTo>
                    <a:pt x="78288" y="32621"/>
                  </a:lnTo>
                  <a:lnTo>
                    <a:pt x="71112" y="32621"/>
                  </a:lnTo>
                  <a:cubicBezTo>
                    <a:pt x="70264" y="28543"/>
                    <a:pt x="68665" y="24629"/>
                    <a:pt x="66349" y="21171"/>
                  </a:cubicBezTo>
                  <a:lnTo>
                    <a:pt x="71438" y="16083"/>
                  </a:lnTo>
                  <a:lnTo>
                    <a:pt x="62207" y="6851"/>
                  </a:lnTo>
                  <a:lnTo>
                    <a:pt x="57118" y="11940"/>
                  </a:lnTo>
                  <a:cubicBezTo>
                    <a:pt x="53660" y="9624"/>
                    <a:pt x="49746" y="8025"/>
                    <a:pt x="45668" y="7177"/>
                  </a:cubicBezTo>
                  <a:lnTo>
                    <a:pt x="45668" y="1"/>
                  </a:lnTo>
                  <a:close/>
                </a:path>
              </a:pathLst>
            </a:custGeom>
            <a:solidFill>
              <a:srgbClr val="35C2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27"/>
            <p:cNvSpPr/>
            <p:nvPr/>
          </p:nvSpPr>
          <p:spPr>
            <a:xfrm>
              <a:off x="7213984" y="2419374"/>
              <a:ext cx="355541" cy="152384"/>
            </a:xfrm>
            <a:custGeom>
              <a:rect b="b" l="l" r="r" t="t"/>
              <a:pathLst>
                <a:path extrusionOk="0" h="9787" w="22835">
                  <a:moveTo>
                    <a:pt x="1" y="1"/>
                  </a:moveTo>
                  <a:lnTo>
                    <a:pt x="1" y="9787"/>
                  </a:lnTo>
                  <a:lnTo>
                    <a:pt x="22835" y="9787"/>
                  </a:lnTo>
                  <a:lnTo>
                    <a:pt x="22835" y="1"/>
                  </a:lnTo>
                  <a:close/>
                </a:path>
              </a:pathLst>
            </a:custGeom>
            <a:solidFill>
              <a:srgbClr val="4B62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27"/>
            <p:cNvSpPr/>
            <p:nvPr/>
          </p:nvSpPr>
          <p:spPr>
            <a:xfrm>
              <a:off x="6283022" y="3307176"/>
              <a:ext cx="698875" cy="536854"/>
            </a:xfrm>
            <a:custGeom>
              <a:rect b="b" l="l" r="r" t="t"/>
              <a:pathLst>
                <a:path extrusionOk="0" h="34480" w="44886">
                  <a:moveTo>
                    <a:pt x="12722" y="0"/>
                  </a:moveTo>
                  <a:lnTo>
                    <a:pt x="9004" y="5350"/>
                  </a:lnTo>
                  <a:lnTo>
                    <a:pt x="21497" y="14092"/>
                  </a:lnTo>
                  <a:lnTo>
                    <a:pt x="0" y="29130"/>
                  </a:lnTo>
                  <a:lnTo>
                    <a:pt x="3752" y="34479"/>
                  </a:lnTo>
                  <a:lnTo>
                    <a:pt x="27173" y="18072"/>
                  </a:lnTo>
                  <a:lnTo>
                    <a:pt x="39666" y="26814"/>
                  </a:lnTo>
                  <a:lnTo>
                    <a:pt x="43418" y="21464"/>
                  </a:lnTo>
                  <a:lnTo>
                    <a:pt x="32849" y="14092"/>
                  </a:lnTo>
                  <a:lnTo>
                    <a:pt x="44885" y="5676"/>
                  </a:lnTo>
                  <a:lnTo>
                    <a:pt x="41134" y="326"/>
                  </a:lnTo>
                  <a:lnTo>
                    <a:pt x="27173" y="10112"/>
                  </a:lnTo>
                  <a:lnTo>
                    <a:pt x="1272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27"/>
            <p:cNvSpPr/>
            <p:nvPr/>
          </p:nvSpPr>
          <p:spPr>
            <a:xfrm>
              <a:off x="6807669" y="3130425"/>
              <a:ext cx="406330" cy="914224"/>
            </a:xfrm>
            <a:custGeom>
              <a:rect b="b" l="l" r="r" t="t"/>
              <a:pathLst>
                <a:path extrusionOk="0" h="58717" w="26097">
                  <a:moveTo>
                    <a:pt x="1" y="0"/>
                  </a:moveTo>
                  <a:lnTo>
                    <a:pt x="19573" y="58716"/>
                  </a:lnTo>
                  <a:lnTo>
                    <a:pt x="26097" y="58716"/>
                  </a:lnTo>
                  <a:lnTo>
                    <a:pt x="14354"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27"/>
            <p:cNvSpPr/>
            <p:nvPr/>
          </p:nvSpPr>
          <p:spPr>
            <a:xfrm>
              <a:off x="6198197" y="3130425"/>
              <a:ext cx="406330" cy="914224"/>
            </a:xfrm>
            <a:custGeom>
              <a:rect b="b" l="l" r="r" t="t"/>
              <a:pathLst>
                <a:path extrusionOk="0" h="58717" w="26097">
                  <a:moveTo>
                    <a:pt x="11744" y="0"/>
                  </a:moveTo>
                  <a:lnTo>
                    <a:pt x="1" y="58716"/>
                  </a:lnTo>
                  <a:lnTo>
                    <a:pt x="6525" y="58716"/>
                  </a:lnTo>
                  <a:lnTo>
                    <a:pt x="26097"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27"/>
            <p:cNvSpPr/>
            <p:nvPr/>
          </p:nvSpPr>
          <p:spPr>
            <a:xfrm>
              <a:off x="6198197" y="2267006"/>
              <a:ext cx="1371328" cy="1015802"/>
            </a:xfrm>
            <a:custGeom>
              <a:rect b="b" l="l" r="r" t="t"/>
              <a:pathLst>
                <a:path extrusionOk="0" h="65241" w="88075">
                  <a:moveTo>
                    <a:pt x="9787" y="1"/>
                  </a:moveTo>
                  <a:cubicBezTo>
                    <a:pt x="4372" y="1"/>
                    <a:pt x="1" y="4372"/>
                    <a:pt x="1" y="9787"/>
                  </a:cubicBezTo>
                  <a:lnTo>
                    <a:pt x="1" y="39144"/>
                  </a:lnTo>
                  <a:cubicBezTo>
                    <a:pt x="1" y="53562"/>
                    <a:pt x="11679" y="65240"/>
                    <a:pt x="26097" y="65240"/>
                  </a:cubicBezTo>
                  <a:lnTo>
                    <a:pt x="88075" y="65240"/>
                  </a:lnTo>
                  <a:lnTo>
                    <a:pt x="88075" y="48930"/>
                  </a:lnTo>
                  <a:lnTo>
                    <a:pt x="32621" y="48930"/>
                  </a:lnTo>
                  <a:cubicBezTo>
                    <a:pt x="23618" y="48930"/>
                    <a:pt x="16311" y="41624"/>
                    <a:pt x="16311" y="32621"/>
                  </a:cubicBezTo>
                  <a:lnTo>
                    <a:pt x="1631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27"/>
            <p:cNvSpPr/>
            <p:nvPr/>
          </p:nvSpPr>
          <p:spPr>
            <a:xfrm>
              <a:off x="6706090" y="2774900"/>
              <a:ext cx="1523696" cy="1168170"/>
            </a:xfrm>
            <a:custGeom>
              <a:rect b="b" l="l" r="r" t="t"/>
              <a:pathLst>
                <a:path extrusionOk="0" h="75027" w="97861">
                  <a:moveTo>
                    <a:pt x="1" y="1"/>
                  </a:moveTo>
                  <a:cubicBezTo>
                    <a:pt x="1" y="10798"/>
                    <a:pt x="8776" y="19572"/>
                    <a:pt x="19573" y="19572"/>
                  </a:cubicBezTo>
                  <a:lnTo>
                    <a:pt x="65241" y="19572"/>
                  </a:lnTo>
                  <a:lnTo>
                    <a:pt x="78289" y="75026"/>
                  </a:lnTo>
                  <a:lnTo>
                    <a:pt x="84812" y="75026"/>
                  </a:lnTo>
                  <a:lnTo>
                    <a:pt x="97860" y="68502"/>
                  </a:lnTo>
                  <a:lnTo>
                    <a:pt x="83932" y="10015"/>
                  </a:lnTo>
                  <a:cubicBezTo>
                    <a:pt x="82529" y="4143"/>
                    <a:pt x="77277" y="1"/>
                    <a:pt x="7124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27"/>
            <p:cNvSpPr/>
            <p:nvPr/>
          </p:nvSpPr>
          <p:spPr>
            <a:xfrm>
              <a:off x="7925034" y="3841476"/>
              <a:ext cx="507909" cy="203173"/>
            </a:xfrm>
            <a:custGeom>
              <a:rect b="b" l="l" r="r" t="t"/>
              <a:pathLst>
                <a:path extrusionOk="0" h="13049" w="32621">
                  <a:moveTo>
                    <a:pt x="19572" y="0"/>
                  </a:moveTo>
                  <a:lnTo>
                    <a:pt x="6524" y="6524"/>
                  </a:lnTo>
                  <a:lnTo>
                    <a:pt x="1" y="6524"/>
                  </a:lnTo>
                  <a:lnTo>
                    <a:pt x="1" y="13048"/>
                  </a:lnTo>
                  <a:lnTo>
                    <a:pt x="32620" y="13048"/>
                  </a:lnTo>
                  <a:lnTo>
                    <a:pt x="32620" y="6524"/>
                  </a:lnTo>
                  <a:lnTo>
                    <a:pt x="19572" y="0"/>
                  </a:lnTo>
                  <a:close/>
                </a:path>
              </a:pathLst>
            </a:custGeom>
            <a:solidFill>
              <a:srgbClr val="794B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27"/>
            <p:cNvSpPr/>
            <p:nvPr/>
          </p:nvSpPr>
          <p:spPr>
            <a:xfrm>
              <a:off x="6283022" y="1962270"/>
              <a:ext cx="1184924" cy="812645"/>
            </a:xfrm>
            <a:custGeom>
              <a:rect b="b" l="l" r="r" t="t"/>
              <a:pathLst>
                <a:path extrusionOk="0" h="52193" w="76103">
                  <a:moveTo>
                    <a:pt x="18170" y="1"/>
                  </a:moveTo>
                  <a:cubicBezTo>
                    <a:pt x="6394" y="1"/>
                    <a:pt x="0" y="13766"/>
                    <a:pt x="7601" y="22769"/>
                  </a:cubicBezTo>
                  <a:lnTo>
                    <a:pt x="7601" y="52193"/>
                  </a:lnTo>
                  <a:lnTo>
                    <a:pt x="43483" y="52193"/>
                  </a:lnTo>
                  <a:lnTo>
                    <a:pt x="43483" y="26097"/>
                  </a:lnTo>
                  <a:cubicBezTo>
                    <a:pt x="45473" y="24107"/>
                    <a:pt x="46190" y="21138"/>
                    <a:pt x="45277" y="18464"/>
                  </a:cubicBezTo>
                  <a:lnTo>
                    <a:pt x="43483" y="13049"/>
                  </a:lnTo>
                  <a:lnTo>
                    <a:pt x="43483" y="13049"/>
                  </a:lnTo>
                  <a:lnTo>
                    <a:pt x="50463" y="22378"/>
                  </a:lnTo>
                  <a:lnTo>
                    <a:pt x="55715" y="29359"/>
                  </a:lnTo>
                  <a:lnTo>
                    <a:pt x="76103" y="29359"/>
                  </a:lnTo>
                  <a:lnTo>
                    <a:pt x="60739" y="12103"/>
                  </a:lnTo>
                  <a:lnTo>
                    <a:pt x="53888" y="4372"/>
                  </a:lnTo>
                  <a:cubicBezTo>
                    <a:pt x="51409" y="1599"/>
                    <a:pt x="47886" y="1"/>
                    <a:pt x="44135" y="1"/>
                  </a:cubicBezTo>
                  <a:close/>
                </a:path>
              </a:pathLst>
            </a:custGeom>
            <a:solidFill>
              <a:srgbClr val="EAD1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27"/>
            <p:cNvSpPr/>
            <p:nvPr/>
          </p:nvSpPr>
          <p:spPr>
            <a:xfrm>
              <a:off x="6283022" y="1962270"/>
              <a:ext cx="945706" cy="812645"/>
            </a:xfrm>
            <a:custGeom>
              <a:rect b="b" l="l" r="r" t="t"/>
              <a:pathLst>
                <a:path extrusionOk="0" h="52193" w="60739">
                  <a:moveTo>
                    <a:pt x="18170" y="1"/>
                  </a:moveTo>
                  <a:cubicBezTo>
                    <a:pt x="6394" y="1"/>
                    <a:pt x="0" y="13766"/>
                    <a:pt x="7601" y="22769"/>
                  </a:cubicBezTo>
                  <a:lnTo>
                    <a:pt x="7601" y="52193"/>
                  </a:lnTo>
                  <a:lnTo>
                    <a:pt x="43483" y="52193"/>
                  </a:lnTo>
                  <a:lnTo>
                    <a:pt x="43483" y="26097"/>
                  </a:lnTo>
                  <a:cubicBezTo>
                    <a:pt x="45473" y="24107"/>
                    <a:pt x="46190" y="21138"/>
                    <a:pt x="45277" y="18464"/>
                  </a:cubicBezTo>
                  <a:lnTo>
                    <a:pt x="43483" y="13049"/>
                  </a:lnTo>
                  <a:lnTo>
                    <a:pt x="43483" y="13049"/>
                  </a:lnTo>
                  <a:lnTo>
                    <a:pt x="50463" y="22378"/>
                  </a:lnTo>
                  <a:lnTo>
                    <a:pt x="60739" y="12103"/>
                  </a:lnTo>
                  <a:lnTo>
                    <a:pt x="53888" y="4372"/>
                  </a:lnTo>
                  <a:cubicBezTo>
                    <a:pt x="51409" y="1599"/>
                    <a:pt x="47886" y="1"/>
                    <a:pt x="4413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27"/>
            <p:cNvSpPr/>
            <p:nvPr/>
          </p:nvSpPr>
          <p:spPr>
            <a:xfrm>
              <a:off x="6756880" y="2571742"/>
              <a:ext cx="2387115" cy="203173"/>
            </a:xfrm>
            <a:custGeom>
              <a:rect b="b" l="l" r="r" t="t"/>
              <a:pathLst>
                <a:path extrusionOk="0" h="13049" w="153315">
                  <a:moveTo>
                    <a:pt x="1" y="1"/>
                  </a:moveTo>
                  <a:lnTo>
                    <a:pt x="1" y="13049"/>
                  </a:lnTo>
                  <a:lnTo>
                    <a:pt x="153314" y="13049"/>
                  </a:lnTo>
                  <a:lnTo>
                    <a:pt x="15331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27"/>
            <p:cNvSpPr/>
            <p:nvPr/>
          </p:nvSpPr>
          <p:spPr>
            <a:xfrm>
              <a:off x="6381051" y="2302942"/>
              <a:ext cx="141718" cy="131302"/>
            </a:xfrm>
            <a:custGeom>
              <a:rect b="b" l="l" r="r" t="t"/>
              <a:pathLst>
                <a:path extrusionOk="0" h="8433" w="9102">
                  <a:moveTo>
                    <a:pt x="3605" y="1"/>
                  </a:moveTo>
                  <a:cubicBezTo>
                    <a:pt x="2773" y="1"/>
                    <a:pt x="1941" y="319"/>
                    <a:pt x="1305" y="955"/>
                  </a:cubicBezTo>
                  <a:cubicBezTo>
                    <a:pt x="0" y="2227"/>
                    <a:pt x="0" y="4282"/>
                    <a:pt x="1305" y="5554"/>
                  </a:cubicBezTo>
                  <a:lnTo>
                    <a:pt x="3197" y="7479"/>
                  </a:lnTo>
                  <a:cubicBezTo>
                    <a:pt x="3833" y="8115"/>
                    <a:pt x="4665" y="8433"/>
                    <a:pt x="5501" y="8433"/>
                  </a:cubicBezTo>
                  <a:cubicBezTo>
                    <a:pt x="6337" y="8433"/>
                    <a:pt x="7176" y="8115"/>
                    <a:pt x="7829" y="7479"/>
                  </a:cubicBezTo>
                  <a:cubicBezTo>
                    <a:pt x="9101" y="6206"/>
                    <a:pt x="9101" y="4151"/>
                    <a:pt x="7829" y="2847"/>
                  </a:cubicBezTo>
                  <a:lnTo>
                    <a:pt x="5904" y="955"/>
                  </a:lnTo>
                  <a:cubicBezTo>
                    <a:pt x="5268" y="319"/>
                    <a:pt x="4436" y="1"/>
                    <a:pt x="3605" y="1"/>
                  </a:cubicBezTo>
                  <a:close/>
                </a:path>
              </a:pathLst>
            </a:custGeom>
            <a:solidFill>
              <a:srgbClr val="B394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27"/>
            <p:cNvSpPr/>
            <p:nvPr/>
          </p:nvSpPr>
          <p:spPr>
            <a:xfrm>
              <a:off x="6498371" y="2115152"/>
              <a:ext cx="176766" cy="166724"/>
            </a:xfrm>
            <a:custGeom>
              <a:rect b="b" l="l" r="r" t="t"/>
              <a:pathLst>
                <a:path extrusionOk="0" h="10708" w="11353">
                  <a:moveTo>
                    <a:pt x="3601" y="0"/>
                  </a:moveTo>
                  <a:cubicBezTo>
                    <a:pt x="2765" y="0"/>
                    <a:pt x="1925" y="327"/>
                    <a:pt x="1272" y="979"/>
                  </a:cubicBezTo>
                  <a:cubicBezTo>
                    <a:pt x="0" y="2251"/>
                    <a:pt x="0" y="4306"/>
                    <a:pt x="1272" y="5578"/>
                  </a:cubicBezTo>
                  <a:lnTo>
                    <a:pt x="5448" y="9754"/>
                  </a:lnTo>
                  <a:cubicBezTo>
                    <a:pt x="6084" y="10390"/>
                    <a:pt x="6916" y="10708"/>
                    <a:pt x="7752" y="10708"/>
                  </a:cubicBezTo>
                  <a:cubicBezTo>
                    <a:pt x="8587" y="10708"/>
                    <a:pt x="9427" y="10390"/>
                    <a:pt x="10080" y="9754"/>
                  </a:cubicBezTo>
                  <a:cubicBezTo>
                    <a:pt x="11352" y="8481"/>
                    <a:pt x="11352" y="6426"/>
                    <a:pt x="10080" y="5122"/>
                  </a:cubicBezTo>
                  <a:lnTo>
                    <a:pt x="5904" y="979"/>
                  </a:lnTo>
                  <a:cubicBezTo>
                    <a:pt x="5268" y="327"/>
                    <a:pt x="4437" y="0"/>
                    <a:pt x="3601" y="0"/>
                  </a:cubicBezTo>
                  <a:close/>
                </a:path>
              </a:pathLst>
            </a:custGeom>
            <a:solidFill>
              <a:srgbClr val="B394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27"/>
            <p:cNvSpPr/>
            <p:nvPr/>
          </p:nvSpPr>
          <p:spPr>
            <a:xfrm>
              <a:off x="6655301" y="1809902"/>
              <a:ext cx="203173" cy="304752"/>
            </a:xfrm>
            <a:custGeom>
              <a:rect b="b" l="l" r="r" t="t"/>
              <a:pathLst>
                <a:path extrusionOk="0" h="19573" w="13049">
                  <a:moveTo>
                    <a:pt x="1" y="1"/>
                  </a:moveTo>
                  <a:lnTo>
                    <a:pt x="1" y="13049"/>
                  </a:lnTo>
                  <a:lnTo>
                    <a:pt x="6525" y="19573"/>
                  </a:lnTo>
                  <a:lnTo>
                    <a:pt x="13049" y="13049"/>
                  </a:lnTo>
                  <a:lnTo>
                    <a:pt x="13049" y="1"/>
                  </a:lnTo>
                  <a:close/>
                </a:path>
              </a:pathLst>
            </a:custGeom>
            <a:solidFill>
              <a:srgbClr val="EAD1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27"/>
            <p:cNvSpPr/>
            <p:nvPr/>
          </p:nvSpPr>
          <p:spPr>
            <a:xfrm>
              <a:off x="6502933" y="2267006"/>
              <a:ext cx="761856" cy="304752"/>
            </a:xfrm>
            <a:custGeom>
              <a:rect b="b" l="l" r="r" t="t"/>
              <a:pathLst>
                <a:path extrusionOk="0" h="19573" w="48931">
                  <a:moveTo>
                    <a:pt x="9787" y="1"/>
                  </a:moveTo>
                  <a:lnTo>
                    <a:pt x="1" y="9787"/>
                  </a:lnTo>
                  <a:lnTo>
                    <a:pt x="5970" y="15756"/>
                  </a:lnTo>
                  <a:cubicBezTo>
                    <a:pt x="8417" y="18203"/>
                    <a:pt x="11744" y="19573"/>
                    <a:pt x="15202" y="19573"/>
                  </a:cubicBezTo>
                  <a:lnTo>
                    <a:pt x="48931" y="19573"/>
                  </a:lnTo>
                  <a:lnTo>
                    <a:pt x="48931" y="16311"/>
                  </a:lnTo>
                  <a:cubicBezTo>
                    <a:pt x="48931" y="10896"/>
                    <a:pt x="44560" y="6525"/>
                    <a:pt x="39145" y="6525"/>
                  </a:cubicBezTo>
                  <a:lnTo>
                    <a:pt x="16311" y="6525"/>
                  </a:lnTo>
                  <a:lnTo>
                    <a:pt x="9787" y="1"/>
                  </a:lnTo>
                  <a:close/>
                </a:path>
              </a:pathLst>
            </a:custGeom>
            <a:solidFill>
              <a:srgbClr val="EAD1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27"/>
            <p:cNvSpPr/>
            <p:nvPr/>
          </p:nvSpPr>
          <p:spPr>
            <a:xfrm>
              <a:off x="7518720" y="2063849"/>
              <a:ext cx="457120" cy="507909"/>
            </a:xfrm>
            <a:custGeom>
              <a:rect b="b" l="l" r="r" t="t"/>
              <a:pathLst>
                <a:path extrusionOk="0" h="32621" w="29359">
                  <a:moveTo>
                    <a:pt x="6525" y="1"/>
                  </a:moveTo>
                  <a:lnTo>
                    <a:pt x="1" y="32621"/>
                  </a:lnTo>
                  <a:lnTo>
                    <a:pt x="22835" y="32621"/>
                  </a:lnTo>
                  <a:lnTo>
                    <a:pt x="29358" y="1"/>
                  </a:lnTo>
                  <a:close/>
                </a:path>
              </a:pathLst>
            </a:custGeom>
            <a:solidFill>
              <a:srgbClr val="6279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27"/>
            <p:cNvSpPr/>
            <p:nvPr/>
          </p:nvSpPr>
          <p:spPr>
            <a:xfrm>
              <a:off x="6401354" y="2774900"/>
              <a:ext cx="1523696" cy="1168170"/>
            </a:xfrm>
            <a:custGeom>
              <a:rect b="b" l="l" r="r" t="t"/>
              <a:pathLst>
                <a:path extrusionOk="0" h="75027" w="97861">
                  <a:moveTo>
                    <a:pt x="1" y="1"/>
                  </a:moveTo>
                  <a:cubicBezTo>
                    <a:pt x="1" y="10798"/>
                    <a:pt x="8776" y="19572"/>
                    <a:pt x="19573" y="19572"/>
                  </a:cubicBezTo>
                  <a:lnTo>
                    <a:pt x="65241" y="19572"/>
                  </a:lnTo>
                  <a:lnTo>
                    <a:pt x="84813" y="75026"/>
                  </a:lnTo>
                  <a:lnTo>
                    <a:pt x="97861" y="68502"/>
                  </a:lnTo>
                  <a:lnTo>
                    <a:pt x="83932" y="10015"/>
                  </a:lnTo>
                  <a:cubicBezTo>
                    <a:pt x="82529" y="4143"/>
                    <a:pt x="77277" y="1"/>
                    <a:pt x="71243" y="1"/>
                  </a:cubicBez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27"/>
            <p:cNvSpPr/>
            <p:nvPr/>
          </p:nvSpPr>
          <p:spPr>
            <a:xfrm>
              <a:off x="7721877" y="3841476"/>
              <a:ext cx="406330" cy="203173"/>
            </a:xfrm>
            <a:custGeom>
              <a:rect b="b" l="l" r="r" t="t"/>
              <a:pathLst>
                <a:path extrusionOk="0" h="13049" w="26097">
                  <a:moveTo>
                    <a:pt x="13049" y="0"/>
                  </a:moveTo>
                  <a:lnTo>
                    <a:pt x="1" y="6524"/>
                  </a:lnTo>
                  <a:lnTo>
                    <a:pt x="1" y="13048"/>
                  </a:lnTo>
                  <a:lnTo>
                    <a:pt x="26096" y="13048"/>
                  </a:lnTo>
                  <a:lnTo>
                    <a:pt x="26096" y="6524"/>
                  </a:lnTo>
                  <a:lnTo>
                    <a:pt x="1304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27"/>
            <p:cNvSpPr/>
            <p:nvPr/>
          </p:nvSpPr>
          <p:spPr>
            <a:xfrm>
              <a:off x="8128192" y="1555955"/>
              <a:ext cx="1015802" cy="660277"/>
            </a:xfrm>
            <a:custGeom>
              <a:rect b="b" l="l" r="r" t="t"/>
              <a:pathLst>
                <a:path extrusionOk="0" h="42407" w="65241">
                  <a:moveTo>
                    <a:pt x="0" y="1"/>
                  </a:moveTo>
                  <a:lnTo>
                    <a:pt x="0" y="42407"/>
                  </a:lnTo>
                  <a:lnTo>
                    <a:pt x="65240" y="42407"/>
                  </a:lnTo>
                  <a:lnTo>
                    <a:pt x="65240" y="1"/>
                  </a:lnTo>
                  <a:close/>
                </a:path>
              </a:pathLst>
            </a:custGeom>
            <a:solidFill>
              <a:srgbClr val="8098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27"/>
            <p:cNvSpPr/>
            <p:nvPr/>
          </p:nvSpPr>
          <p:spPr>
            <a:xfrm>
              <a:off x="8178981" y="1962270"/>
              <a:ext cx="609488" cy="609488"/>
            </a:xfrm>
            <a:custGeom>
              <a:rect b="b" l="l" r="r" t="t"/>
              <a:pathLst>
                <a:path extrusionOk="0" h="39145" w="39145">
                  <a:moveTo>
                    <a:pt x="22834" y="1"/>
                  </a:moveTo>
                  <a:lnTo>
                    <a:pt x="22834" y="29359"/>
                  </a:lnTo>
                  <a:lnTo>
                    <a:pt x="0" y="29359"/>
                  </a:lnTo>
                  <a:lnTo>
                    <a:pt x="0" y="39145"/>
                  </a:lnTo>
                  <a:lnTo>
                    <a:pt x="39144" y="39145"/>
                  </a:lnTo>
                  <a:lnTo>
                    <a:pt x="39144" y="1"/>
                  </a:lnTo>
                  <a:close/>
                </a:path>
              </a:pathLst>
            </a:custGeom>
            <a:solidFill>
              <a:srgbClr val="6279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27"/>
            <p:cNvSpPr/>
            <p:nvPr/>
          </p:nvSpPr>
          <p:spPr>
            <a:xfrm>
              <a:off x="8483717" y="2774900"/>
              <a:ext cx="406330" cy="203173"/>
            </a:xfrm>
            <a:custGeom>
              <a:rect b="b" l="l" r="r" t="t"/>
              <a:pathLst>
                <a:path extrusionOk="0" h="13049" w="26097">
                  <a:moveTo>
                    <a:pt x="0" y="1"/>
                  </a:moveTo>
                  <a:lnTo>
                    <a:pt x="0" y="13048"/>
                  </a:lnTo>
                  <a:lnTo>
                    <a:pt x="26096" y="13048"/>
                  </a:lnTo>
                  <a:lnTo>
                    <a:pt x="2609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27"/>
            <p:cNvSpPr/>
            <p:nvPr/>
          </p:nvSpPr>
          <p:spPr>
            <a:xfrm>
              <a:off x="8636085" y="2774900"/>
              <a:ext cx="101594" cy="203173"/>
            </a:xfrm>
            <a:custGeom>
              <a:rect b="b" l="l" r="r" t="t"/>
              <a:pathLst>
                <a:path extrusionOk="0" h="13049" w="6525">
                  <a:moveTo>
                    <a:pt x="0" y="1"/>
                  </a:moveTo>
                  <a:lnTo>
                    <a:pt x="0" y="13048"/>
                  </a:lnTo>
                  <a:lnTo>
                    <a:pt x="6524" y="13048"/>
                  </a:lnTo>
                  <a:lnTo>
                    <a:pt x="652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27"/>
            <p:cNvSpPr/>
            <p:nvPr/>
          </p:nvSpPr>
          <p:spPr>
            <a:xfrm>
              <a:off x="8331349" y="2978057"/>
              <a:ext cx="355541" cy="1066592"/>
            </a:xfrm>
            <a:custGeom>
              <a:rect b="b" l="l" r="r" t="t"/>
              <a:pathLst>
                <a:path extrusionOk="0" h="68503" w="22835">
                  <a:moveTo>
                    <a:pt x="9786" y="0"/>
                  </a:moveTo>
                  <a:lnTo>
                    <a:pt x="0" y="68502"/>
                  </a:lnTo>
                  <a:lnTo>
                    <a:pt x="9786" y="68502"/>
                  </a:lnTo>
                  <a:lnTo>
                    <a:pt x="22834" y="0"/>
                  </a:lnTo>
                  <a:close/>
                </a:path>
              </a:pathLst>
            </a:custGeom>
            <a:solidFill>
              <a:srgbClr val="6971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27"/>
            <p:cNvSpPr/>
            <p:nvPr/>
          </p:nvSpPr>
          <p:spPr>
            <a:xfrm>
              <a:off x="8686875" y="2978057"/>
              <a:ext cx="355541" cy="1066592"/>
            </a:xfrm>
            <a:custGeom>
              <a:rect b="b" l="l" r="r" t="t"/>
              <a:pathLst>
                <a:path extrusionOk="0" h="68503" w="22835">
                  <a:moveTo>
                    <a:pt x="0" y="0"/>
                  </a:moveTo>
                  <a:lnTo>
                    <a:pt x="13048" y="68502"/>
                  </a:lnTo>
                  <a:lnTo>
                    <a:pt x="22834" y="68502"/>
                  </a:lnTo>
                  <a:lnTo>
                    <a:pt x="13048" y="0"/>
                  </a:lnTo>
                  <a:close/>
                </a:path>
              </a:pathLst>
            </a:custGeom>
            <a:solidFill>
              <a:srgbClr val="6971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27"/>
            <p:cNvSpPr/>
            <p:nvPr/>
          </p:nvSpPr>
          <p:spPr>
            <a:xfrm>
              <a:off x="6960037" y="2774900"/>
              <a:ext cx="406330" cy="203173"/>
            </a:xfrm>
            <a:custGeom>
              <a:rect b="b" l="l" r="r" t="t"/>
              <a:pathLst>
                <a:path extrusionOk="0" h="13049" w="26097">
                  <a:moveTo>
                    <a:pt x="1" y="1"/>
                  </a:moveTo>
                  <a:lnTo>
                    <a:pt x="1" y="13048"/>
                  </a:lnTo>
                  <a:lnTo>
                    <a:pt x="26097" y="13048"/>
                  </a:lnTo>
                  <a:lnTo>
                    <a:pt x="2609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27"/>
            <p:cNvSpPr/>
            <p:nvPr/>
          </p:nvSpPr>
          <p:spPr>
            <a:xfrm>
              <a:off x="7112405" y="2774900"/>
              <a:ext cx="101594" cy="203173"/>
            </a:xfrm>
            <a:custGeom>
              <a:rect b="b" l="l" r="r" t="t"/>
              <a:pathLst>
                <a:path extrusionOk="0" h="13049" w="6525">
                  <a:moveTo>
                    <a:pt x="1" y="1"/>
                  </a:moveTo>
                  <a:lnTo>
                    <a:pt x="1" y="13048"/>
                  </a:lnTo>
                  <a:lnTo>
                    <a:pt x="6525" y="13048"/>
                  </a:lnTo>
                  <a:lnTo>
                    <a:pt x="652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27"/>
            <p:cNvSpPr/>
            <p:nvPr/>
          </p:nvSpPr>
          <p:spPr>
            <a:xfrm>
              <a:off x="6807669" y="2978057"/>
              <a:ext cx="355541" cy="1066592"/>
            </a:xfrm>
            <a:custGeom>
              <a:rect b="b" l="l" r="r" t="t"/>
              <a:pathLst>
                <a:path extrusionOk="0" h="68503" w="22835">
                  <a:moveTo>
                    <a:pt x="9787" y="0"/>
                  </a:moveTo>
                  <a:lnTo>
                    <a:pt x="1" y="68502"/>
                  </a:lnTo>
                  <a:lnTo>
                    <a:pt x="9787" y="68502"/>
                  </a:lnTo>
                  <a:lnTo>
                    <a:pt x="22835" y="0"/>
                  </a:lnTo>
                  <a:close/>
                </a:path>
              </a:pathLst>
            </a:custGeom>
            <a:solidFill>
              <a:srgbClr val="6971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27"/>
            <p:cNvSpPr/>
            <p:nvPr/>
          </p:nvSpPr>
          <p:spPr>
            <a:xfrm>
              <a:off x="7163194" y="2978057"/>
              <a:ext cx="355541" cy="1066592"/>
            </a:xfrm>
            <a:custGeom>
              <a:rect b="b" l="l" r="r" t="t"/>
              <a:pathLst>
                <a:path extrusionOk="0" h="68503" w="22835">
                  <a:moveTo>
                    <a:pt x="1" y="0"/>
                  </a:moveTo>
                  <a:lnTo>
                    <a:pt x="13049" y="68502"/>
                  </a:lnTo>
                  <a:lnTo>
                    <a:pt x="22835" y="68502"/>
                  </a:lnTo>
                  <a:lnTo>
                    <a:pt x="13049" y="0"/>
                  </a:lnTo>
                  <a:close/>
                </a:path>
              </a:pathLst>
            </a:custGeom>
            <a:solidFill>
              <a:srgbClr val="6971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27"/>
            <p:cNvSpPr/>
            <p:nvPr/>
          </p:nvSpPr>
          <p:spPr>
            <a:xfrm>
              <a:off x="6706090" y="1809902"/>
              <a:ext cx="152384" cy="203173"/>
            </a:xfrm>
            <a:custGeom>
              <a:rect b="b" l="l" r="r" t="t"/>
              <a:pathLst>
                <a:path extrusionOk="0" h="13049" w="9787">
                  <a:moveTo>
                    <a:pt x="1" y="1"/>
                  </a:moveTo>
                  <a:lnTo>
                    <a:pt x="1" y="6525"/>
                  </a:lnTo>
                  <a:cubicBezTo>
                    <a:pt x="1" y="10113"/>
                    <a:pt x="2937" y="13049"/>
                    <a:pt x="6525" y="13049"/>
                  </a:cubicBezTo>
                  <a:lnTo>
                    <a:pt x="9787" y="13049"/>
                  </a:lnTo>
                  <a:lnTo>
                    <a:pt x="9787" y="1"/>
                  </a:lnTo>
                  <a:close/>
                </a:path>
              </a:pathLst>
            </a:custGeom>
            <a:solidFill>
              <a:srgbClr val="D5A6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27"/>
            <p:cNvSpPr/>
            <p:nvPr/>
          </p:nvSpPr>
          <p:spPr>
            <a:xfrm>
              <a:off x="6502933" y="1505166"/>
              <a:ext cx="304752" cy="304752"/>
            </a:xfrm>
            <a:custGeom>
              <a:rect b="b" l="l" r="r" t="t"/>
              <a:pathLst>
                <a:path extrusionOk="0" h="19573" w="19573">
                  <a:moveTo>
                    <a:pt x="9787" y="1"/>
                  </a:moveTo>
                  <a:cubicBezTo>
                    <a:pt x="4372" y="1"/>
                    <a:pt x="1" y="4372"/>
                    <a:pt x="1" y="9787"/>
                  </a:cubicBezTo>
                  <a:cubicBezTo>
                    <a:pt x="1" y="15202"/>
                    <a:pt x="4372" y="19573"/>
                    <a:pt x="9787" y="19573"/>
                  </a:cubicBezTo>
                  <a:cubicBezTo>
                    <a:pt x="15202" y="19573"/>
                    <a:pt x="19573" y="15202"/>
                    <a:pt x="19573" y="9787"/>
                  </a:cubicBezTo>
                  <a:cubicBezTo>
                    <a:pt x="19573" y="4372"/>
                    <a:pt x="15202" y="1"/>
                    <a:pt x="9787" y="1"/>
                  </a:cubicBezTo>
                  <a:close/>
                </a:path>
              </a:pathLst>
            </a:custGeom>
            <a:solidFill>
              <a:srgbClr val="674E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27"/>
            <p:cNvSpPr/>
            <p:nvPr/>
          </p:nvSpPr>
          <p:spPr>
            <a:xfrm>
              <a:off x="6655301" y="1606745"/>
              <a:ext cx="203173" cy="203173"/>
            </a:xfrm>
            <a:custGeom>
              <a:rect b="b" l="l" r="r" t="t"/>
              <a:pathLst>
                <a:path extrusionOk="0" h="13049" w="13049">
                  <a:moveTo>
                    <a:pt x="6525" y="1"/>
                  </a:moveTo>
                  <a:cubicBezTo>
                    <a:pt x="2937" y="1"/>
                    <a:pt x="1" y="2937"/>
                    <a:pt x="1" y="6525"/>
                  </a:cubicBezTo>
                  <a:lnTo>
                    <a:pt x="1" y="13049"/>
                  </a:lnTo>
                  <a:lnTo>
                    <a:pt x="13049" y="13049"/>
                  </a:lnTo>
                  <a:lnTo>
                    <a:pt x="13049" y="6525"/>
                  </a:lnTo>
                  <a:cubicBezTo>
                    <a:pt x="13049" y="2937"/>
                    <a:pt x="10113" y="1"/>
                    <a:pt x="6525" y="1"/>
                  </a:cubicBezTo>
                  <a:close/>
                </a:path>
              </a:pathLst>
            </a:custGeom>
            <a:solidFill>
              <a:srgbClr val="8E7C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27"/>
            <p:cNvSpPr/>
            <p:nvPr/>
          </p:nvSpPr>
          <p:spPr>
            <a:xfrm>
              <a:off x="6655301" y="1708323"/>
              <a:ext cx="203173" cy="253962"/>
            </a:xfrm>
            <a:custGeom>
              <a:rect b="b" l="l" r="r" t="t"/>
              <a:pathLst>
                <a:path extrusionOk="0" h="16311" w="13049">
                  <a:moveTo>
                    <a:pt x="3263" y="1"/>
                  </a:moveTo>
                  <a:lnTo>
                    <a:pt x="1" y="3263"/>
                  </a:lnTo>
                  <a:lnTo>
                    <a:pt x="1" y="9787"/>
                  </a:lnTo>
                  <a:cubicBezTo>
                    <a:pt x="1" y="13375"/>
                    <a:pt x="2937" y="16311"/>
                    <a:pt x="6525" y="16311"/>
                  </a:cubicBezTo>
                  <a:cubicBezTo>
                    <a:pt x="10113" y="16311"/>
                    <a:pt x="13049" y="13375"/>
                    <a:pt x="13049" y="9787"/>
                  </a:cubicBezTo>
                  <a:lnTo>
                    <a:pt x="13049" y="3263"/>
                  </a:lnTo>
                  <a:lnTo>
                    <a:pt x="11124" y="3263"/>
                  </a:lnTo>
                  <a:cubicBezTo>
                    <a:pt x="8188" y="3263"/>
                    <a:pt x="5350" y="2088"/>
                    <a:pt x="3263" y="1"/>
                  </a:cubicBezTo>
                  <a:close/>
                </a:path>
              </a:pathLst>
            </a:custGeom>
            <a:solidFill>
              <a:srgbClr val="EAD1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9" name="Google Shape;789;p27"/>
          <p:cNvGrpSpPr/>
          <p:nvPr/>
        </p:nvGrpSpPr>
        <p:grpSpPr>
          <a:xfrm>
            <a:off x="3770684" y="1112707"/>
            <a:ext cx="1398123" cy="1370569"/>
            <a:chOff x="6945936" y="1456203"/>
            <a:chExt cx="2159597" cy="2231107"/>
          </a:xfrm>
        </p:grpSpPr>
        <p:sp>
          <p:nvSpPr>
            <p:cNvPr id="790" name="Google Shape;790;p27"/>
            <p:cNvSpPr/>
            <p:nvPr/>
          </p:nvSpPr>
          <p:spPr>
            <a:xfrm>
              <a:off x="7643769" y="1456203"/>
              <a:ext cx="1461763" cy="1846434"/>
            </a:xfrm>
            <a:custGeom>
              <a:rect b="b" l="l" r="r" t="t"/>
              <a:pathLst>
                <a:path extrusionOk="0" h="156577" w="123957">
                  <a:moveTo>
                    <a:pt x="1" y="1"/>
                  </a:moveTo>
                  <a:lnTo>
                    <a:pt x="1" y="16311"/>
                  </a:lnTo>
                  <a:lnTo>
                    <a:pt x="107646" y="16311"/>
                  </a:lnTo>
                  <a:lnTo>
                    <a:pt x="107646" y="156576"/>
                  </a:lnTo>
                  <a:lnTo>
                    <a:pt x="123956" y="156576"/>
                  </a:lnTo>
                  <a:lnTo>
                    <a:pt x="12395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27"/>
            <p:cNvSpPr/>
            <p:nvPr/>
          </p:nvSpPr>
          <p:spPr>
            <a:xfrm>
              <a:off x="7451434" y="1648538"/>
              <a:ext cx="1461763" cy="1846434"/>
            </a:xfrm>
            <a:custGeom>
              <a:rect b="b" l="l" r="r" t="t"/>
              <a:pathLst>
                <a:path extrusionOk="0" h="156577" w="123957">
                  <a:moveTo>
                    <a:pt x="1" y="1"/>
                  </a:moveTo>
                  <a:lnTo>
                    <a:pt x="1" y="16311"/>
                  </a:lnTo>
                  <a:lnTo>
                    <a:pt x="81550" y="16311"/>
                  </a:lnTo>
                  <a:lnTo>
                    <a:pt x="107646" y="42407"/>
                  </a:lnTo>
                  <a:lnTo>
                    <a:pt x="107646" y="156576"/>
                  </a:lnTo>
                  <a:lnTo>
                    <a:pt x="123956" y="156576"/>
                  </a:lnTo>
                  <a:lnTo>
                    <a:pt x="123956" y="140266"/>
                  </a:lnTo>
                  <a:lnTo>
                    <a:pt x="1239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27"/>
            <p:cNvSpPr/>
            <p:nvPr/>
          </p:nvSpPr>
          <p:spPr>
            <a:xfrm>
              <a:off x="7259100" y="1840875"/>
              <a:ext cx="1487174" cy="1846434"/>
            </a:xfrm>
            <a:custGeom>
              <a:rect b="b" l="l" r="r" t="t"/>
              <a:pathLst>
                <a:path extrusionOk="0" h="156577" w="123957">
                  <a:moveTo>
                    <a:pt x="1" y="1"/>
                  </a:moveTo>
                  <a:lnTo>
                    <a:pt x="1" y="156576"/>
                  </a:lnTo>
                  <a:lnTo>
                    <a:pt x="123956" y="156576"/>
                  </a:lnTo>
                  <a:lnTo>
                    <a:pt x="123956" y="27043"/>
                  </a:lnTo>
                  <a:lnTo>
                    <a:pt x="9802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27"/>
            <p:cNvSpPr/>
            <p:nvPr/>
          </p:nvSpPr>
          <p:spPr>
            <a:xfrm>
              <a:off x="6945936" y="2917954"/>
              <a:ext cx="769354" cy="769354"/>
            </a:xfrm>
            <a:custGeom>
              <a:rect b="b" l="l" r="r" t="t"/>
              <a:pathLst>
                <a:path extrusionOk="0" h="65241" w="65241">
                  <a:moveTo>
                    <a:pt x="26097" y="0"/>
                  </a:moveTo>
                  <a:lnTo>
                    <a:pt x="26097" y="10732"/>
                  </a:lnTo>
                  <a:cubicBezTo>
                    <a:pt x="24596" y="11189"/>
                    <a:pt x="23128" y="11776"/>
                    <a:pt x="21758" y="12526"/>
                  </a:cubicBezTo>
                  <a:lnTo>
                    <a:pt x="21726" y="12526"/>
                  </a:lnTo>
                  <a:lnTo>
                    <a:pt x="14158" y="4926"/>
                  </a:lnTo>
                  <a:lnTo>
                    <a:pt x="4927" y="14157"/>
                  </a:lnTo>
                  <a:lnTo>
                    <a:pt x="12527" y="21758"/>
                  </a:lnTo>
                  <a:cubicBezTo>
                    <a:pt x="11777" y="23128"/>
                    <a:pt x="11190" y="24596"/>
                    <a:pt x="10733" y="26096"/>
                  </a:cubicBezTo>
                  <a:lnTo>
                    <a:pt x="1" y="26096"/>
                  </a:lnTo>
                  <a:lnTo>
                    <a:pt x="1" y="39144"/>
                  </a:lnTo>
                  <a:lnTo>
                    <a:pt x="10733" y="39144"/>
                  </a:lnTo>
                  <a:cubicBezTo>
                    <a:pt x="11190" y="40645"/>
                    <a:pt x="11777" y="42113"/>
                    <a:pt x="12527" y="43483"/>
                  </a:cubicBezTo>
                  <a:lnTo>
                    <a:pt x="12527" y="43515"/>
                  </a:lnTo>
                  <a:lnTo>
                    <a:pt x="4927" y="51083"/>
                  </a:lnTo>
                  <a:lnTo>
                    <a:pt x="14158" y="60315"/>
                  </a:lnTo>
                  <a:lnTo>
                    <a:pt x="21758" y="52714"/>
                  </a:lnTo>
                  <a:cubicBezTo>
                    <a:pt x="23128" y="53464"/>
                    <a:pt x="24596" y="54052"/>
                    <a:pt x="26097" y="54508"/>
                  </a:cubicBezTo>
                  <a:lnTo>
                    <a:pt x="26097" y="65240"/>
                  </a:lnTo>
                  <a:lnTo>
                    <a:pt x="39145" y="65240"/>
                  </a:lnTo>
                  <a:lnTo>
                    <a:pt x="39145" y="54508"/>
                  </a:lnTo>
                  <a:cubicBezTo>
                    <a:pt x="40645" y="54052"/>
                    <a:pt x="42113" y="53464"/>
                    <a:pt x="43483" y="52714"/>
                  </a:cubicBezTo>
                  <a:lnTo>
                    <a:pt x="51084" y="60315"/>
                  </a:lnTo>
                  <a:lnTo>
                    <a:pt x="60315" y="51083"/>
                  </a:lnTo>
                  <a:lnTo>
                    <a:pt x="52715" y="43515"/>
                  </a:lnTo>
                  <a:lnTo>
                    <a:pt x="52715" y="43483"/>
                  </a:lnTo>
                  <a:cubicBezTo>
                    <a:pt x="53465" y="42113"/>
                    <a:pt x="54052" y="40645"/>
                    <a:pt x="54509" y="39144"/>
                  </a:cubicBezTo>
                  <a:lnTo>
                    <a:pt x="65241" y="39144"/>
                  </a:lnTo>
                  <a:lnTo>
                    <a:pt x="65241" y="26096"/>
                  </a:lnTo>
                  <a:lnTo>
                    <a:pt x="54509" y="26096"/>
                  </a:lnTo>
                  <a:cubicBezTo>
                    <a:pt x="54052" y="24596"/>
                    <a:pt x="53465" y="23128"/>
                    <a:pt x="52715" y="21758"/>
                  </a:cubicBezTo>
                  <a:lnTo>
                    <a:pt x="60315" y="14157"/>
                  </a:lnTo>
                  <a:lnTo>
                    <a:pt x="51084" y="4926"/>
                  </a:lnTo>
                  <a:lnTo>
                    <a:pt x="43516" y="12526"/>
                  </a:lnTo>
                  <a:lnTo>
                    <a:pt x="43483" y="12526"/>
                  </a:lnTo>
                  <a:cubicBezTo>
                    <a:pt x="42113" y="11776"/>
                    <a:pt x="40645" y="11189"/>
                    <a:pt x="39145" y="10732"/>
                  </a:cubicBezTo>
                  <a:lnTo>
                    <a:pt x="39145" y="0"/>
                  </a:lnTo>
                  <a:close/>
                </a:path>
              </a:pathLst>
            </a:custGeom>
            <a:solidFill>
              <a:srgbClr val="67E0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27"/>
            <p:cNvSpPr/>
            <p:nvPr/>
          </p:nvSpPr>
          <p:spPr>
            <a:xfrm>
              <a:off x="7215206" y="3187224"/>
              <a:ext cx="230815" cy="230815"/>
            </a:xfrm>
            <a:custGeom>
              <a:rect b="b" l="l" r="r" t="t"/>
              <a:pathLst>
                <a:path extrusionOk="0" h="19573" w="19573">
                  <a:moveTo>
                    <a:pt x="9787" y="0"/>
                  </a:moveTo>
                  <a:cubicBezTo>
                    <a:pt x="4372" y="0"/>
                    <a:pt x="1" y="4371"/>
                    <a:pt x="1" y="9786"/>
                  </a:cubicBezTo>
                  <a:cubicBezTo>
                    <a:pt x="1" y="15201"/>
                    <a:pt x="4372" y="19572"/>
                    <a:pt x="9787" y="19572"/>
                  </a:cubicBezTo>
                  <a:cubicBezTo>
                    <a:pt x="15202" y="19572"/>
                    <a:pt x="19573" y="15201"/>
                    <a:pt x="19573" y="9786"/>
                  </a:cubicBezTo>
                  <a:cubicBezTo>
                    <a:pt x="19573" y="4371"/>
                    <a:pt x="15202" y="0"/>
                    <a:pt x="97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27"/>
            <p:cNvSpPr/>
            <p:nvPr/>
          </p:nvSpPr>
          <p:spPr>
            <a:xfrm>
              <a:off x="7489901" y="1994743"/>
              <a:ext cx="307749" cy="307749"/>
            </a:xfrm>
            <a:custGeom>
              <a:rect b="b" l="l" r="r" t="t"/>
              <a:pathLst>
                <a:path extrusionOk="0" h="26097" w="26097">
                  <a:moveTo>
                    <a:pt x="1" y="1"/>
                  </a:moveTo>
                  <a:lnTo>
                    <a:pt x="1" y="26097"/>
                  </a:lnTo>
                  <a:lnTo>
                    <a:pt x="26097" y="26097"/>
                  </a:lnTo>
                  <a:lnTo>
                    <a:pt x="26097" y="1"/>
                  </a:lnTo>
                  <a:close/>
                </a:path>
              </a:pathLst>
            </a:custGeom>
            <a:solidFill>
              <a:srgbClr val="BBB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27"/>
            <p:cNvSpPr/>
            <p:nvPr/>
          </p:nvSpPr>
          <p:spPr>
            <a:xfrm>
              <a:off x="7489901" y="2533283"/>
              <a:ext cx="307749" cy="307749"/>
            </a:xfrm>
            <a:custGeom>
              <a:rect b="b" l="l" r="r" t="t"/>
              <a:pathLst>
                <a:path extrusionOk="0" h="26097" w="26097">
                  <a:moveTo>
                    <a:pt x="1" y="1"/>
                  </a:moveTo>
                  <a:lnTo>
                    <a:pt x="1" y="26096"/>
                  </a:lnTo>
                  <a:lnTo>
                    <a:pt x="26097" y="26096"/>
                  </a:lnTo>
                  <a:lnTo>
                    <a:pt x="26097" y="1"/>
                  </a:lnTo>
                  <a:close/>
                </a:path>
              </a:pathLst>
            </a:custGeom>
            <a:solidFill>
              <a:srgbClr val="BBB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27"/>
            <p:cNvSpPr/>
            <p:nvPr/>
          </p:nvSpPr>
          <p:spPr>
            <a:xfrm>
              <a:off x="8259243" y="3148757"/>
              <a:ext cx="307749" cy="307749"/>
            </a:xfrm>
            <a:custGeom>
              <a:rect b="b" l="l" r="r" t="t"/>
              <a:pathLst>
                <a:path extrusionOk="0" h="26097" w="26097">
                  <a:moveTo>
                    <a:pt x="13048" y="0"/>
                  </a:moveTo>
                  <a:cubicBezTo>
                    <a:pt x="5839" y="0"/>
                    <a:pt x="0" y="5839"/>
                    <a:pt x="0" y="13048"/>
                  </a:cubicBezTo>
                  <a:cubicBezTo>
                    <a:pt x="0" y="20257"/>
                    <a:pt x="5839" y="26096"/>
                    <a:pt x="13048" y="26096"/>
                  </a:cubicBezTo>
                  <a:cubicBezTo>
                    <a:pt x="20257" y="26096"/>
                    <a:pt x="26096" y="20257"/>
                    <a:pt x="26096" y="13048"/>
                  </a:cubicBezTo>
                  <a:cubicBezTo>
                    <a:pt x="26096" y="5839"/>
                    <a:pt x="20257" y="0"/>
                    <a:pt x="13048" y="0"/>
                  </a:cubicBezTo>
                  <a:close/>
                </a:path>
              </a:pathLst>
            </a:custGeom>
            <a:solidFill>
              <a:srgbClr val="BBB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27"/>
            <p:cNvSpPr/>
            <p:nvPr/>
          </p:nvSpPr>
          <p:spPr>
            <a:xfrm>
              <a:off x="7913039" y="1956275"/>
              <a:ext cx="384683" cy="76946"/>
            </a:xfrm>
            <a:custGeom>
              <a:rect b="b" l="l" r="r" t="t"/>
              <a:pathLst>
                <a:path extrusionOk="0" h="6525" w="32621">
                  <a:moveTo>
                    <a:pt x="1" y="1"/>
                  </a:moveTo>
                  <a:lnTo>
                    <a:pt x="1" y="6525"/>
                  </a:lnTo>
                  <a:lnTo>
                    <a:pt x="32620" y="6525"/>
                  </a:lnTo>
                  <a:lnTo>
                    <a:pt x="32620" y="1"/>
                  </a:lnTo>
                  <a:close/>
                </a:path>
              </a:pathLst>
            </a:custGeom>
            <a:solidFill>
              <a:srgbClr val="424B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27"/>
            <p:cNvSpPr/>
            <p:nvPr/>
          </p:nvSpPr>
          <p:spPr>
            <a:xfrm>
              <a:off x="7913039" y="2110144"/>
              <a:ext cx="384683" cy="76946"/>
            </a:xfrm>
            <a:custGeom>
              <a:rect b="b" l="l" r="r" t="t"/>
              <a:pathLst>
                <a:path extrusionOk="0" h="6525" w="32621">
                  <a:moveTo>
                    <a:pt x="1" y="1"/>
                  </a:moveTo>
                  <a:lnTo>
                    <a:pt x="1" y="6525"/>
                  </a:lnTo>
                  <a:lnTo>
                    <a:pt x="32620" y="6525"/>
                  </a:lnTo>
                  <a:lnTo>
                    <a:pt x="32620" y="1"/>
                  </a:lnTo>
                  <a:close/>
                </a:path>
              </a:pathLst>
            </a:custGeom>
            <a:solidFill>
              <a:srgbClr val="424B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27"/>
            <p:cNvSpPr/>
            <p:nvPr/>
          </p:nvSpPr>
          <p:spPr>
            <a:xfrm>
              <a:off x="7913039" y="2264013"/>
              <a:ext cx="384683" cy="76946"/>
            </a:xfrm>
            <a:custGeom>
              <a:rect b="b" l="l" r="r" t="t"/>
              <a:pathLst>
                <a:path extrusionOk="0" h="6525" w="32621">
                  <a:moveTo>
                    <a:pt x="1" y="1"/>
                  </a:moveTo>
                  <a:lnTo>
                    <a:pt x="1" y="6525"/>
                  </a:lnTo>
                  <a:lnTo>
                    <a:pt x="32620" y="6525"/>
                  </a:lnTo>
                  <a:lnTo>
                    <a:pt x="32620" y="1"/>
                  </a:lnTo>
                  <a:close/>
                </a:path>
              </a:pathLst>
            </a:custGeom>
            <a:solidFill>
              <a:srgbClr val="424B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27"/>
            <p:cNvSpPr/>
            <p:nvPr/>
          </p:nvSpPr>
          <p:spPr>
            <a:xfrm>
              <a:off x="7913039" y="2494815"/>
              <a:ext cx="615486" cy="76946"/>
            </a:xfrm>
            <a:custGeom>
              <a:rect b="b" l="l" r="r" t="t"/>
              <a:pathLst>
                <a:path extrusionOk="0" h="6525" w="52193">
                  <a:moveTo>
                    <a:pt x="1" y="1"/>
                  </a:moveTo>
                  <a:lnTo>
                    <a:pt x="1" y="6525"/>
                  </a:lnTo>
                  <a:lnTo>
                    <a:pt x="52192" y="6525"/>
                  </a:lnTo>
                  <a:lnTo>
                    <a:pt x="52192" y="1"/>
                  </a:lnTo>
                  <a:close/>
                </a:path>
              </a:pathLst>
            </a:custGeom>
            <a:solidFill>
              <a:srgbClr val="424B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27"/>
            <p:cNvSpPr/>
            <p:nvPr/>
          </p:nvSpPr>
          <p:spPr>
            <a:xfrm>
              <a:off x="7913039" y="2648684"/>
              <a:ext cx="615486" cy="76946"/>
            </a:xfrm>
            <a:custGeom>
              <a:rect b="b" l="l" r="r" t="t"/>
              <a:pathLst>
                <a:path extrusionOk="0" h="6525" w="52193">
                  <a:moveTo>
                    <a:pt x="1" y="1"/>
                  </a:moveTo>
                  <a:lnTo>
                    <a:pt x="1" y="6525"/>
                  </a:lnTo>
                  <a:lnTo>
                    <a:pt x="52192" y="6525"/>
                  </a:lnTo>
                  <a:lnTo>
                    <a:pt x="52192" y="1"/>
                  </a:lnTo>
                  <a:close/>
                </a:path>
              </a:pathLst>
            </a:custGeom>
            <a:solidFill>
              <a:srgbClr val="424B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27"/>
            <p:cNvSpPr/>
            <p:nvPr/>
          </p:nvSpPr>
          <p:spPr>
            <a:xfrm>
              <a:off x="7913039" y="2802552"/>
              <a:ext cx="615486" cy="76946"/>
            </a:xfrm>
            <a:custGeom>
              <a:rect b="b" l="l" r="r" t="t"/>
              <a:pathLst>
                <a:path extrusionOk="0" h="6525" w="52193">
                  <a:moveTo>
                    <a:pt x="1" y="0"/>
                  </a:moveTo>
                  <a:lnTo>
                    <a:pt x="1" y="6524"/>
                  </a:lnTo>
                  <a:lnTo>
                    <a:pt x="52192" y="6524"/>
                  </a:lnTo>
                  <a:lnTo>
                    <a:pt x="52192" y="0"/>
                  </a:lnTo>
                  <a:close/>
                </a:path>
              </a:pathLst>
            </a:custGeom>
            <a:solidFill>
              <a:srgbClr val="424B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27"/>
            <p:cNvSpPr/>
            <p:nvPr/>
          </p:nvSpPr>
          <p:spPr>
            <a:xfrm>
              <a:off x="7797638" y="3110290"/>
              <a:ext cx="346216" cy="76946"/>
            </a:xfrm>
            <a:custGeom>
              <a:rect b="b" l="l" r="r" t="t"/>
              <a:pathLst>
                <a:path extrusionOk="0" h="6525" w="29359">
                  <a:moveTo>
                    <a:pt x="1" y="0"/>
                  </a:moveTo>
                  <a:lnTo>
                    <a:pt x="1" y="6524"/>
                  </a:lnTo>
                  <a:lnTo>
                    <a:pt x="29359" y="6524"/>
                  </a:lnTo>
                  <a:lnTo>
                    <a:pt x="29359" y="0"/>
                  </a:lnTo>
                  <a:close/>
                </a:path>
              </a:pathLst>
            </a:custGeom>
            <a:solidFill>
              <a:srgbClr val="424B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27"/>
            <p:cNvSpPr/>
            <p:nvPr/>
          </p:nvSpPr>
          <p:spPr>
            <a:xfrm>
              <a:off x="7797638" y="3264158"/>
              <a:ext cx="346216" cy="76946"/>
            </a:xfrm>
            <a:custGeom>
              <a:rect b="b" l="l" r="r" t="t"/>
              <a:pathLst>
                <a:path extrusionOk="0" h="6525" w="29359">
                  <a:moveTo>
                    <a:pt x="1" y="0"/>
                  </a:moveTo>
                  <a:lnTo>
                    <a:pt x="1" y="6524"/>
                  </a:lnTo>
                  <a:lnTo>
                    <a:pt x="29359" y="6524"/>
                  </a:lnTo>
                  <a:lnTo>
                    <a:pt x="29359" y="0"/>
                  </a:lnTo>
                  <a:close/>
                </a:path>
              </a:pathLst>
            </a:custGeom>
            <a:solidFill>
              <a:srgbClr val="424B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27"/>
            <p:cNvSpPr/>
            <p:nvPr/>
          </p:nvSpPr>
          <p:spPr>
            <a:xfrm>
              <a:off x="7797638" y="3418027"/>
              <a:ext cx="346216" cy="76946"/>
            </a:xfrm>
            <a:custGeom>
              <a:rect b="b" l="l" r="r" t="t"/>
              <a:pathLst>
                <a:path extrusionOk="0" h="6525" w="29359">
                  <a:moveTo>
                    <a:pt x="1" y="0"/>
                  </a:moveTo>
                  <a:lnTo>
                    <a:pt x="1" y="6524"/>
                  </a:lnTo>
                  <a:lnTo>
                    <a:pt x="29359" y="6524"/>
                  </a:lnTo>
                  <a:lnTo>
                    <a:pt x="29359" y="0"/>
                  </a:lnTo>
                  <a:close/>
                </a:path>
              </a:pathLst>
            </a:custGeom>
            <a:solidFill>
              <a:srgbClr val="424B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27"/>
            <p:cNvSpPr/>
            <p:nvPr/>
          </p:nvSpPr>
          <p:spPr>
            <a:xfrm>
              <a:off x="8413100" y="1828800"/>
              <a:ext cx="333193" cy="319819"/>
            </a:xfrm>
            <a:custGeom>
              <a:rect b="b" l="l" r="r" t="t"/>
              <a:pathLst>
                <a:path extrusionOk="0" h="26097" w="26097">
                  <a:moveTo>
                    <a:pt x="0" y="1"/>
                  </a:moveTo>
                  <a:lnTo>
                    <a:pt x="0" y="26097"/>
                  </a:lnTo>
                  <a:lnTo>
                    <a:pt x="26096" y="26097"/>
                  </a:lnTo>
                  <a:lnTo>
                    <a:pt x="0" y="1"/>
                  </a:lnTo>
                  <a:close/>
                </a:path>
              </a:pathLst>
            </a:custGeom>
            <a:solidFill>
              <a:srgbClr val="BBBFFF"/>
            </a:solidFill>
            <a:ln cap="flat" cmpd="sng" w="9525">
              <a:solidFill>
                <a:srgbClr val="BBB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8" name="Google Shape;808;p27"/>
          <p:cNvGrpSpPr/>
          <p:nvPr/>
        </p:nvGrpSpPr>
        <p:grpSpPr>
          <a:xfrm>
            <a:off x="6465145" y="2738025"/>
            <a:ext cx="1398107" cy="1370666"/>
            <a:chOff x="5612559" y="834972"/>
            <a:chExt cx="3473558" cy="3473558"/>
          </a:xfrm>
        </p:grpSpPr>
        <p:sp>
          <p:nvSpPr>
            <p:cNvPr id="809" name="Google Shape;809;p27"/>
            <p:cNvSpPr/>
            <p:nvPr/>
          </p:nvSpPr>
          <p:spPr>
            <a:xfrm>
              <a:off x="5612559" y="3034881"/>
              <a:ext cx="2894635" cy="1273649"/>
            </a:xfrm>
            <a:custGeom>
              <a:rect b="b" l="l" r="r" t="t"/>
              <a:pathLst>
                <a:path extrusionOk="0" h="71765" w="163101">
                  <a:moveTo>
                    <a:pt x="1" y="0"/>
                  </a:moveTo>
                  <a:lnTo>
                    <a:pt x="1" y="58716"/>
                  </a:lnTo>
                  <a:cubicBezTo>
                    <a:pt x="1" y="65925"/>
                    <a:pt x="5840" y="71764"/>
                    <a:pt x="13049" y="71764"/>
                  </a:cubicBezTo>
                  <a:lnTo>
                    <a:pt x="163100" y="71764"/>
                  </a:lnTo>
                  <a:cubicBezTo>
                    <a:pt x="155891" y="71764"/>
                    <a:pt x="150052" y="65925"/>
                    <a:pt x="150052" y="58716"/>
                  </a:cubicBezTo>
                  <a:lnTo>
                    <a:pt x="15005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27"/>
            <p:cNvSpPr/>
            <p:nvPr/>
          </p:nvSpPr>
          <p:spPr>
            <a:xfrm>
              <a:off x="5612559" y="2571742"/>
              <a:ext cx="2663066" cy="463157"/>
            </a:xfrm>
            <a:custGeom>
              <a:rect b="b" l="l" r="r" t="t"/>
              <a:pathLst>
                <a:path extrusionOk="0" h="26097" w="150053">
                  <a:moveTo>
                    <a:pt x="13049" y="1"/>
                  </a:moveTo>
                  <a:cubicBezTo>
                    <a:pt x="5840" y="1"/>
                    <a:pt x="1" y="5840"/>
                    <a:pt x="1" y="13049"/>
                  </a:cubicBezTo>
                  <a:lnTo>
                    <a:pt x="1" y="26096"/>
                  </a:lnTo>
                  <a:lnTo>
                    <a:pt x="150052" y="26096"/>
                  </a:lnTo>
                  <a:cubicBezTo>
                    <a:pt x="150052" y="18887"/>
                    <a:pt x="144213" y="13049"/>
                    <a:pt x="137004" y="13049"/>
                  </a:cubicBezTo>
                  <a:lnTo>
                    <a:pt x="52193" y="13049"/>
                  </a:lnTo>
                  <a:lnTo>
                    <a:pt x="46321" y="5220"/>
                  </a:lnTo>
                  <a:cubicBezTo>
                    <a:pt x="43842" y="1925"/>
                    <a:pt x="39993" y="1"/>
                    <a:pt x="35883" y="1"/>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27"/>
            <p:cNvSpPr/>
            <p:nvPr/>
          </p:nvSpPr>
          <p:spPr>
            <a:xfrm>
              <a:off x="6075698" y="1413895"/>
              <a:ext cx="2663066" cy="2894635"/>
            </a:xfrm>
            <a:custGeom>
              <a:rect b="b" l="l" r="r" t="t"/>
              <a:pathLst>
                <a:path extrusionOk="0" h="163101" w="150053">
                  <a:moveTo>
                    <a:pt x="55455" y="1"/>
                  </a:moveTo>
                  <a:lnTo>
                    <a:pt x="48931" y="6525"/>
                  </a:lnTo>
                  <a:lnTo>
                    <a:pt x="1" y="6525"/>
                  </a:lnTo>
                  <a:lnTo>
                    <a:pt x="1" y="65241"/>
                  </a:lnTo>
                  <a:lnTo>
                    <a:pt x="9787" y="65241"/>
                  </a:lnTo>
                  <a:cubicBezTo>
                    <a:pt x="13897" y="65241"/>
                    <a:pt x="17746" y="67165"/>
                    <a:pt x="20225" y="70460"/>
                  </a:cubicBezTo>
                  <a:lnTo>
                    <a:pt x="26097" y="78289"/>
                  </a:lnTo>
                  <a:lnTo>
                    <a:pt x="110908" y="78289"/>
                  </a:lnTo>
                  <a:cubicBezTo>
                    <a:pt x="118117" y="78289"/>
                    <a:pt x="123956" y="84127"/>
                    <a:pt x="123956" y="91336"/>
                  </a:cubicBezTo>
                  <a:lnTo>
                    <a:pt x="123956" y="150052"/>
                  </a:lnTo>
                  <a:cubicBezTo>
                    <a:pt x="123956" y="157261"/>
                    <a:pt x="129795" y="163100"/>
                    <a:pt x="137004" y="163100"/>
                  </a:cubicBezTo>
                  <a:cubicBezTo>
                    <a:pt x="140592" y="163100"/>
                    <a:pt x="143854" y="161632"/>
                    <a:pt x="146236" y="159284"/>
                  </a:cubicBezTo>
                  <a:cubicBezTo>
                    <a:pt x="148584" y="156902"/>
                    <a:pt x="150052" y="153640"/>
                    <a:pt x="150052" y="150052"/>
                  </a:cubicBezTo>
                  <a:lnTo>
                    <a:pt x="150052" y="40417"/>
                  </a:lnTo>
                  <a:lnTo>
                    <a:pt x="143463" y="36437"/>
                  </a:lnTo>
                  <a:cubicBezTo>
                    <a:pt x="143137" y="36600"/>
                    <a:pt x="142811" y="36698"/>
                    <a:pt x="142484" y="36829"/>
                  </a:cubicBezTo>
                  <a:lnTo>
                    <a:pt x="140266" y="45669"/>
                  </a:lnTo>
                  <a:lnTo>
                    <a:pt x="120694" y="45669"/>
                  </a:lnTo>
                  <a:lnTo>
                    <a:pt x="118476" y="36829"/>
                  </a:lnTo>
                  <a:cubicBezTo>
                    <a:pt x="118150" y="36698"/>
                    <a:pt x="117824" y="36600"/>
                    <a:pt x="117498" y="36437"/>
                  </a:cubicBezTo>
                  <a:lnTo>
                    <a:pt x="109734" y="41134"/>
                  </a:lnTo>
                  <a:lnTo>
                    <a:pt x="95871" y="27271"/>
                  </a:lnTo>
                  <a:lnTo>
                    <a:pt x="100568" y="19508"/>
                  </a:lnTo>
                  <a:cubicBezTo>
                    <a:pt x="100405" y="19181"/>
                    <a:pt x="100307" y="18855"/>
                    <a:pt x="100176" y="18529"/>
                  </a:cubicBezTo>
                  <a:lnTo>
                    <a:pt x="91336" y="16311"/>
                  </a:lnTo>
                  <a:lnTo>
                    <a:pt x="9133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27"/>
            <p:cNvSpPr/>
            <p:nvPr/>
          </p:nvSpPr>
          <p:spPr>
            <a:xfrm>
              <a:off x="6075698" y="1066541"/>
              <a:ext cx="1796420" cy="463157"/>
            </a:xfrm>
            <a:custGeom>
              <a:rect b="b" l="l" r="r" t="t"/>
              <a:pathLst>
                <a:path extrusionOk="0" h="26097" w="101221">
                  <a:moveTo>
                    <a:pt x="1" y="1"/>
                  </a:moveTo>
                  <a:lnTo>
                    <a:pt x="1" y="26097"/>
                  </a:lnTo>
                  <a:lnTo>
                    <a:pt x="48931" y="26097"/>
                  </a:lnTo>
                  <a:lnTo>
                    <a:pt x="55455" y="19573"/>
                  </a:lnTo>
                  <a:lnTo>
                    <a:pt x="91336" y="19573"/>
                  </a:lnTo>
                  <a:lnTo>
                    <a:pt x="91336" y="16311"/>
                  </a:lnTo>
                  <a:lnTo>
                    <a:pt x="100176" y="14093"/>
                  </a:lnTo>
                  <a:cubicBezTo>
                    <a:pt x="100307" y="13767"/>
                    <a:pt x="100405" y="13440"/>
                    <a:pt x="100568" y="13114"/>
                  </a:cubicBezTo>
                  <a:lnTo>
                    <a:pt x="95871" y="5351"/>
                  </a:lnTo>
                  <a:lnTo>
                    <a:pt x="10122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27"/>
            <p:cNvSpPr/>
            <p:nvPr/>
          </p:nvSpPr>
          <p:spPr>
            <a:xfrm>
              <a:off x="8044038" y="1182326"/>
              <a:ext cx="694726" cy="694726"/>
            </a:xfrm>
            <a:custGeom>
              <a:rect b="b" l="l" r="r" t="t"/>
              <a:pathLst>
                <a:path extrusionOk="0" h="39145" w="39145">
                  <a:moveTo>
                    <a:pt x="19572" y="13049"/>
                  </a:moveTo>
                  <a:cubicBezTo>
                    <a:pt x="23161" y="13049"/>
                    <a:pt x="26096" y="15985"/>
                    <a:pt x="26096" y="19573"/>
                  </a:cubicBezTo>
                  <a:cubicBezTo>
                    <a:pt x="26096" y="23161"/>
                    <a:pt x="23161" y="26097"/>
                    <a:pt x="19572" y="26097"/>
                  </a:cubicBezTo>
                  <a:cubicBezTo>
                    <a:pt x="15984" y="26097"/>
                    <a:pt x="13048" y="23161"/>
                    <a:pt x="13048" y="19573"/>
                  </a:cubicBezTo>
                  <a:cubicBezTo>
                    <a:pt x="13048" y="15985"/>
                    <a:pt x="15984" y="13049"/>
                    <a:pt x="19572" y="13049"/>
                  </a:cubicBezTo>
                  <a:close/>
                  <a:moveTo>
                    <a:pt x="19572" y="1"/>
                  </a:moveTo>
                  <a:cubicBezTo>
                    <a:pt x="8775" y="1"/>
                    <a:pt x="0" y="8776"/>
                    <a:pt x="0" y="19573"/>
                  </a:cubicBezTo>
                  <a:cubicBezTo>
                    <a:pt x="0" y="30370"/>
                    <a:pt x="8775" y="39145"/>
                    <a:pt x="19572" y="39145"/>
                  </a:cubicBezTo>
                  <a:cubicBezTo>
                    <a:pt x="30369" y="39145"/>
                    <a:pt x="39144" y="30370"/>
                    <a:pt x="39144" y="19573"/>
                  </a:cubicBezTo>
                  <a:cubicBezTo>
                    <a:pt x="39144" y="8776"/>
                    <a:pt x="30369" y="1"/>
                    <a:pt x="1957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27"/>
            <p:cNvSpPr/>
            <p:nvPr/>
          </p:nvSpPr>
          <p:spPr>
            <a:xfrm>
              <a:off x="7696684" y="834972"/>
              <a:ext cx="1389434" cy="1389434"/>
            </a:xfrm>
            <a:custGeom>
              <a:rect b="b" l="l" r="r" t="t"/>
              <a:pathLst>
                <a:path extrusionOk="0" h="78289" w="78289">
                  <a:moveTo>
                    <a:pt x="39144" y="19573"/>
                  </a:moveTo>
                  <a:cubicBezTo>
                    <a:pt x="49941" y="19573"/>
                    <a:pt x="58716" y="28348"/>
                    <a:pt x="58716" y="39145"/>
                  </a:cubicBezTo>
                  <a:cubicBezTo>
                    <a:pt x="58716" y="49942"/>
                    <a:pt x="49941" y="58717"/>
                    <a:pt x="39144" y="58717"/>
                  </a:cubicBezTo>
                  <a:cubicBezTo>
                    <a:pt x="28347" y="58717"/>
                    <a:pt x="19572" y="49942"/>
                    <a:pt x="19572" y="39145"/>
                  </a:cubicBezTo>
                  <a:cubicBezTo>
                    <a:pt x="19572" y="28348"/>
                    <a:pt x="28347" y="19573"/>
                    <a:pt x="39144" y="19573"/>
                  </a:cubicBezTo>
                  <a:close/>
                  <a:moveTo>
                    <a:pt x="29358" y="1"/>
                  </a:moveTo>
                  <a:lnTo>
                    <a:pt x="27140" y="8841"/>
                  </a:lnTo>
                  <a:cubicBezTo>
                    <a:pt x="26814" y="8971"/>
                    <a:pt x="26488" y="9069"/>
                    <a:pt x="26162" y="9232"/>
                  </a:cubicBezTo>
                  <a:lnTo>
                    <a:pt x="18398" y="4535"/>
                  </a:lnTo>
                  <a:lnTo>
                    <a:pt x="9884" y="13049"/>
                  </a:lnTo>
                  <a:lnTo>
                    <a:pt x="4535" y="18399"/>
                  </a:lnTo>
                  <a:lnTo>
                    <a:pt x="9232" y="26162"/>
                  </a:lnTo>
                  <a:cubicBezTo>
                    <a:pt x="9069" y="26488"/>
                    <a:pt x="8971" y="26815"/>
                    <a:pt x="8840" y="27141"/>
                  </a:cubicBezTo>
                  <a:lnTo>
                    <a:pt x="0" y="29359"/>
                  </a:lnTo>
                  <a:lnTo>
                    <a:pt x="0" y="32621"/>
                  </a:lnTo>
                  <a:lnTo>
                    <a:pt x="0" y="48931"/>
                  </a:lnTo>
                  <a:lnTo>
                    <a:pt x="8840" y="51149"/>
                  </a:lnTo>
                  <a:cubicBezTo>
                    <a:pt x="8971" y="51475"/>
                    <a:pt x="9069" y="51801"/>
                    <a:pt x="9232" y="52128"/>
                  </a:cubicBezTo>
                  <a:lnTo>
                    <a:pt x="4535" y="59891"/>
                  </a:lnTo>
                  <a:lnTo>
                    <a:pt x="18398" y="73754"/>
                  </a:lnTo>
                  <a:lnTo>
                    <a:pt x="26162" y="69057"/>
                  </a:lnTo>
                  <a:cubicBezTo>
                    <a:pt x="26488" y="69220"/>
                    <a:pt x="26814" y="69318"/>
                    <a:pt x="27140" y="69449"/>
                  </a:cubicBezTo>
                  <a:lnTo>
                    <a:pt x="29358" y="78289"/>
                  </a:lnTo>
                  <a:lnTo>
                    <a:pt x="48930" y="78289"/>
                  </a:lnTo>
                  <a:lnTo>
                    <a:pt x="51148" y="69449"/>
                  </a:lnTo>
                  <a:cubicBezTo>
                    <a:pt x="51475" y="69318"/>
                    <a:pt x="51801" y="69220"/>
                    <a:pt x="52127" y="69057"/>
                  </a:cubicBezTo>
                  <a:lnTo>
                    <a:pt x="58716" y="73037"/>
                  </a:lnTo>
                  <a:lnTo>
                    <a:pt x="59891" y="73754"/>
                  </a:lnTo>
                  <a:lnTo>
                    <a:pt x="73754" y="59891"/>
                  </a:lnTo>
                  <a:lnTo>
                    <a:pt x="69057" y="52128"/>
                  </a:lnTo>
                  <a:cubicBezTo>
                    <a:pt x="69220" y="51801"/>
                    <a:pt x="69318" y="51475"/>
                    <a:pt x="69448" y="51149"/>
                  </a:cubicBezTo>
                  <a:lnTo>
                    <a:pt x="78288" y="48931"/>
                  </a:lnTo>
                  <a:lnTo>
                    <a:pt x="78288" y="29359"/>
                  </a:lnTo>
                  <a:lnTo>
                    <a:pt x="69448" y="27141"/>
                  </a:lnTo>
                  <a:cubicBezTo>
                    <a:pt x="69318" y="26815"/>
                    <a:pt x="69220" y="26488"/>
                    <a:pt x="69057" y="26162"/>
                  </a:cubicBezTo>
                  <a:lnTo>
                    <a:pt x="73754" y="18399"/>
                  </a:lnTo>
                  <a:lnTo>
                    <a:pt x="59891" y="4535"/>
                  </a:lnTo>
                  <a:lnTo>
                    <a:pt x="52127" y="9232"/>
                  </a:lnTo>
                  <a:cubicBezTo>
                    <a:pt x="51801" y="9069"/>
                    <a:pt x="51475" y="8971"/>
                    <a:pt x="51148" y="8841"/>
                  </a:cubicBezTo>
                  <a:lnTo>
                    <a:pt x="4893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27"/>
            <p:cNvSpPr/>
            <p:nvPr/>
          </p:nvSpPr>
          <p:spPr>
            <a:xfrm>
              <a:off x="6249375" y="1240218"/>
              <a:ext cx="115802" cy="115802"/>
            </a:xfrm>
            <a:custGeom>
              <a:rect b="b" l="l" r="r" t="t"/>
              <a:pathLst>
                <a:path extrusionOk="0" h="6525" w="6525">
                  <a:moveTo>
                    <a:pt x="1" y="1"/>
                  </a:moveTo>
                  <a:lnTo>
                    <a:pt x="1" y="6525"/>
                  </a:lnTo>
                  <a:lnTo>
                    <a:pt x="6525" y="6525"/>
                  </a:lnTo>
                  <a:lnTo>
                    <a:pt x="6525"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27"/>
            <p:cNvSpPr/>
            <p:nvPr/>
          </p:nvSpPr>
          <p:spPr>
            <a:xfrm>
              <a:off x="6712514" y="1240218"/>
              <a:ext cx="115802" cy="115802"/>
            </a:xfrm>
            <a:custGeom>
              <a:rect b="b" l="l" r="r" t="t"/>
              <a:pathLst>
                <a:path extrusionOk="0" h="6525" w="6525">
                  <a:moveTo>
                    <a:pt x="1" y="1"/>
                  </a:moveTo>
                  <a:lnTo>
                    <a:pt x="1" y="6525"/>
                  </a:lnTo>
                  <a:lnTo>
                    <a:pt x="6525" y="6525"/>
                  </a:lnTo>
                  <a:lnTo>
                    <a:pt x="6525"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27"/>
            <p:cNvSpPr/>
            <p:nvPr/>
          </p:nvSpPr>
          <p:spPr>
            <a:xfrm>
              <a:off x="6480945" y="1240218"/>
              <a:ext cx="115802" cy="115802"/>
            </a:xfrm>
            <a:custGeom>
              <a:rect b="b" l="l" r="r" t="t"/>
              <a:pathLst>
                <a:path extrusionOk="0" h="6525" w="6525">
                  <a:moveTo>
                    <a:pt x="1" y="1"/>
                  </a:moveTo>
                  <a:lnTo>
                    <a:pt x="1" y="6525"/>
                  </a:lnTo>
                  <a:lnTo>
                    <a:pt x="6525" y="6525"/>
                  </a:lnTo>
                  <a:lnTo>
                    <a:pt x="6525"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27"/>
            <p:cNvSpPr/>
            <p:nvPr/>
          </p:nvSpPr>
          <p:spPr>
            <a:xfrm>
              <a:off x="7986146" y="1124433"/>
              <a:ext cx="810511" cy="810511"/>
            </a:xfrm>
            <a:custGeom>
              <a:rect b="b" l="l" r="r" t="t"/>
              <a:pathLst>
                <a:path extrusionOk="0" h="45669" w="45669">
                  <a:moveTo>
                    <a:pt x="22834" y="6525"/>
                  </a:moveTo>
                  <a:cubicBezTo>
                    <a:pt x="31837" y="6525"/>
                    <a:pt x="39144" y="13832"/>
                    <a:pt x="39144" y="22835"/>
                  </a:cubicBezTo>
                  <a:cubicBezTo>
                    <a:pt x="39144" y="31838"/>
                    <a:pt x="31837" y="39145"/>
                    <a:pt x="22834" y="39145"/>
                  </a:cubicBezTo>
                  <a:cubicBezTo>
                    <a:pt x="13831" y="39145"/>
                    <a:pt x="6524" y="31838"/>
                    <a:pt x="6524" y="22835"/>
                  </a:cubicBezTo>
                  <a:cubicBezTo>
                    <a:pt x="6524" y="13832"/>
                    <a:pt x="13831" y="6525"/>
                    <a:pt x="22834" y="6525"/>
                  </a:cubicBezTo>
                  <a:close/>
                  <a:moveTo>
                    <a:pt x="22834" y="1"/>
                  </a:moveTo>
                  <a:cubicBezTo>
                    <a:pt x="10243" y="1"/>
                    <a:pt x="0" y="10244"/>
                    <a:pt x="0" y="22835"/>
                  </a:cubicBezTo>
                  <a:cubicBezTo>
                    <a:pt x="0" y="35426"/>
                    <a:pt x="10243" y="45669"/>
                    <a:pt x="22834" y="45669"/>
                  </a:cubicBezTo>
                  <a:cubicBezTo>
                    <a:pt x="35426" y="45669"/>
                    <a:pt x="45668" y="35426"/>
                    <a:pt x="45668" y="22835"/>
                  </a:cubicBezTo>
                  <a:cubicBezTo>
                    <a:pt x="45668" y="10244"/>
                    <a:pt x="35426" y="1"/>
                    <a:pt x="22834" y="1"/>
                  </a:cubicBezTo>
                  <a:close/>
                </a:path>
              </a:pathLst>
            </a:custGeom>
            <a:solidFill>
              <a:srgbClr val="26A2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27"/>
            <p:cNvSpPr/>
            <p:nvPr/>
          </p:nvSpPr>
          <p:spPr>
            <a:xfrm>
              <a:off x="6249375" y="2745419"/>
              <a:ext cx="115802" cy="115802"/>
            </a:xfrm>
            <a:custGeom>
              <a:rect b="b" l="l" r="r" t="t"/>
              <a:pathLst>
                <a:path extrusionOk="0" h="6525" w="6525">
                  <a:moveTo>
                    <a:pt x="1" y="1"/>
                  </a:moveTo>
                  <a:lnTo>
                    <a:pt x="1" y="6524"/>
                  </a:lnTo>
                  <a:lnTo>
                    <a:pt x="6525" y="6524"/>
                  </a:lnTo>
                  <a:lnTo>
                    <a:pt x="6525" y="1"/>
                  </a:lnTo>
                  <a:close/>
                </a:path>
              </a:pathLst>
            </a:custGeom>
            <a:solidFill>
              <a:srgbClr val="9275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27"/>
            <p:cNvSpPr/>
            <p:nvPr/>
          </p:nvSpPr>
          <p:spPr>
            <a:xfrm>
              <a:off x="6017806" y="2745419"/>
              <a:ext cx="115802" cy="115802"/>
            </a:xfrm>
            <a:custGeom>
              <a:rect b="b" l="l" r="r" t="t"/>
              <a:pathLst>
                <a:path extrusionOk="0" h="6525" w="6525">
                  <a:moveTo>
                    <a:pt x="1" y="1"/>
                  </a:moveTo>
                  <a:lnTo>
                    <a:pt x="1" y="6524"/>
                  </a:lnTo>
                  <a:lnTo>
                    <a:pt x="6525" y="6524"/>
                  </a:lnTo>
                  <a:lnTo>
                    <a:pt x="6525" y="1"/>
                  </a:lnTo>
                  <a:close/>
                </a:path>
              </a:pathLst>
            </a:custGeom>
            <a:solidFill>
              <a:srgbClr val="9275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27"/>
            <p:cNvSpPr/>
            <p:nvPr/>
          </p:nvSpPr>
          <p:spPr>
            <a:xfrm>
              <a:off x="5786237" y="2745419"/>
              <a:ext cx="115802" cy="115802"/>
            </a:xfrm>
            <a:custGeom>
              <a:rect b="b" l="l" r="r" t="t"/>
              <a:pathLst>
                <a:path extrusionOk="0" h="6525" w="6525">
                  <a:moveTo>
                    <a:pt x="1" y="1"/>
                  </a:moveTo>
                  <a:lnTo>
                    <a:pt x="1" y="6524"/>
                  </a:lnTo>
                  <a:lnTo>
                    <a:pt x="6525" y="6524"/>
                  </a:lnTo>
                  <a:lnTo>
                    <a:pt x="6525" y="1"/>
                  </a:lnTo>
                  <a:close/>
                </a:path>
              </a:pathLst>
            </a:custGeom>
            <a:solidFill>
              <a:srgbClr val="9275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27"/>
            <p:cNvSpPr/>
            <p:nvPr/>
          </p:nvSpPr>
          <p:spPr>
            <a:xfrm>
              <a:off x="6210597" y="1714946"/>
              <a:ext cx="362990" cy="439996"/>
            </a:xfrm>
            <a:custGeom>
              <a:rect b="b" l="l" r="r" t="t"/>
              <a:pathLst>
                <a:path extrusionOk="0" h="24792" w="20453">
                  <a:moveTo>
                    <a:pt x="16539" y="0"/>
                  </a:moveTo>
                  <a:lnTo>
                    <a:pt x="0" y="12396"/>
                  </a:lnTo>
                  <a:lnTo>
                    <a:pt x="16539" y="24791"/>
                  </a:lnTo>
                  <a:lnTo>
                    <a:pt x="20453" y="19572"/>
                  </a:lnTo>
                  <a:lnTo>
                    <a:pt x="10895" y="12396"/>
                  </a:lnTo>
                  <a:lnTo>
                    <a:pt x="20453" y="5219"/>
                  </a:lnTo>
                  <a:lnTo>
                    <a:pt x="16539" y="0"/>
                  </a:lnTo>
                  <a:close/>
                </a:path>
              </a:pathLst>
            </a:custGeom>
            <a:solidFill>
              <a:srgbClr val="4F57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27"/>
            <p:cNvSpPr/>
            <p:nvPr/>
          </p:nvSpPr>
          <p:spPr>
            <a:xfrm>
              <a:off x="7719844" y="2178085"/>
              <a:ext cx="362990" cy="439996"/>
            </a:xfrm>
            <a:custGeom>
              <a:rect b="b" l="l" r="r" t="t"/>
              <a:pathLst>
                <a:path extrusionOk="0" h="24792" w="20453">
                  <a:moveTo>
                    <a:pt x="3915" y="0"/>
                  </a:moveTo>
                  <a:lnTo>
                    <a:pt x="0" y="5219"/>
                  </a:lnTo>
                  <a:lnTo>
                    <a:pt x="9558" y="12396"/>
                  </a:lnTo>
                  <a:lnTo>
                    <a:pt x="0" y="19572"/>
                  </a:lnTo>
                  <a:lnTo>
                    <a:pt x="3915" y="24791"/>
                  </a:lnTo>
                  <a:lnTo>
                    <a:pt x="20453" y="12396"/>
                  </a:lnTo>
                  <a:lnTo>
                    <a:pt x="3915" y="0"/>
                  </a:lnTo>
                  <a:close/>
                </a:path>
              </a:pathLst>
            </a:custGeom>
            <a:solidFill>
              <a:srgbClr val="4F57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27"/>
            <p:cNvSpPr/>
            <p:nvPr/>
          </p:nvSpPr>
          <p:spPr>
            <a:xfrm>
              <a:off x="6712514" y="1703357"/>
              <a:ext cx="810511" cy="115802"/>
            </a:xfrm>
            <a:custGeom>
              <a:rect b="b" l="l" r="r" t="t"/>
              <a:pathLst>
                <a:path extrusionOk="0" h="6525" w="45669">
                  <a:moveTo>
                    <a:pt x="1" y="1"/>
                  </a:moveTo>
                  <a:lnTo>
                    <a:pt x="1" y="6525"/>
                  </a:lnTo>
                  <a:lnTo>
                    <a:pt x="45669" y="6525"/>
                  </a:lnTo>
                  <a:lnTo>
                    <a:pt x="45669" y="1"/>
                  </a:lnTo>
                  <a:close/>
                </a:path>
              </a:pathLst>
            </a:custGeom>
            <a:solidFill>
              <a:srgbClr val="4F57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27"/>
            <p:cNvSpPr/>
            <p:nvPr/>
          </p:nvSpPr>
          <p:spPr>
            <a:xfrm>
              <a:off x="6712514" y="1934926"/>
              <a:ext cx="810511" cy="115802"/>
            </a:xfrm>
            <a:custGeom>
              <a:rect b="b" l="l" r="r" t="t"/>
              <a:pathLst>
                <a:path extrusionOk="0" h="6525" w="45669">
                  <a:moveTo>
                    <a:pt x="1" y="1"/>
                  </a:moveTo>
                  <a:lnTo>
                    <a:pt x="1" y="6525"/>
                  </a:lnTo>
                  <a:lnTo>
                    <a:pt x="45669" y="6525"/>
                  </a:lnTo>
                  <a:lnTo>
                    <a:pt x="45669" y="1"/>
                  </a:lnTo>
                  <a:close/>
                </a:path>
              </a:pathLst>
            </a:custGeom>
            <a:solidFill>
              <a:srgbClr val="4F57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27"/>
            <p:cNvSpPr/>
            <p:nvPr/>
          </p:nvSpPr>
          <p:spPr>
            <a:xfrm>
              <a:off x="6712514" y="2166496"/>
              <a:ext cx="810511" cy="115802"/>
            </a:xfrm>
            <a:custGeom>
              <a:rect b="b" l="l" r="r" t="t"/>
              <a:pathLst>
                <a:path extrusionOk="0" h="6525" w="45669">
                  <a:moveTo>
                    <a:pt x="1" y="1"/>
                  </a:moveTo>
                  <a:lnTo>
                    <a:pt x="1" y="6525"/>
                  </a:lnTo>
                  <a:lnTo>
                    <a:pt x="45669" y="6525"/>
                  </a:lnTo>
                  <a:lnTo>
                    <a:pt x="45669" y="1"/>
                  </a:lnTo>
                  <a:close/>
                </a:path>
              </a:pathLst>
            </a:custGeom>
            <a:solidFill>
              <a:srgbClr val="4F57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27"/>
            <p:cNvSpPr/>
            <p:nvPr/>
          </p:nvSpPr>
          <p:spPr>
            <a:xfrm>
              <a:off x="6712514" y="2398065"/>
              <a:ext cx="578941" cy="115802"/>
            </a:xfrm>
            <a:custGeom>
              <a:rect b="b" l="l" r="r" t="t"/>
              <a:pathLst>
                <a:path extrusionOk="0" h="6525" w="32621">
                  <a:moveTo>
                    <a:pt x="1" y="1"/>
                  </a:moveTo>
                  <a:lnTo>
                    <a:pt x="1" y="6525"/>
                  </a:lnTo>
                  <a:lnTo>
                    <a:pt x="32621" y="6525"/>
                  </a:lnTo>
                  <a:lnTo>
                    <a:pt x="32621" y="1"/>
                  </a:lnTo>
                  <a:close/>
                </a:path>
              </a:pathLst>
            </a:custGeom>
            <a:solidFill>
              <a:srgbClr val="4F57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27"/>
            <p:cNvSpPr/>
            <p:nvPr/>
          </p:nvSpPr>
          <p:spPr>
            <a:xfrm>
              <a:off x="7407222" y="2398065"/>
              <a:ext cx="115802" cy="115802"/>
            </a:xfrm>
            <a:custGeom>
              <a:rect b="b" l="l" r="r" t="t"/>
              <a:pathLst>
                <a:path extrusionOk="0" h="6525" w="6525">
                  <a:moveTo>
                    <a:pt x="1" y="1"/>
                  </a:moveTo>
                  <a:lnTo>
                    <a:pt x="1" y="6525"/>
                  </a:lnTo>
                  <a:lnTo>
                    <a:pt x="6525" y="6525"/>
                  </a:lnTo>
                  <a:lnTo>
                    <a:pt x="6525" y="1"/>
                  </a:lnTo>
                  <a:close/>
                </a:path>
              </a:pathLst>
            </a:custGeom>
            <a:solidFill>
              <a:srgbClr val="4F57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27"/>
            <p:cNvSpPr/>
            <p:nvPr/>
          </p:nvSpPr>
          <p:spPr>
            <a:xfrm>
              <a:off x="7138596" y="3337653"/>
              <a:ext cx="474746" cy="668087"/>
            </a:xfrm>
            <a:custGeom>
              <a:rect b="b" l="l" r="r" t="t"/>
              <a:pathLst>
                <a:path extrusionOk="0" h="37644" w="26750">
                  <a:moveTo>
                    <a:pt x="4176" y="1"/>
                  </a:moveTo>
                  <a:lnTo>
                    <a:pt x="1" y="5024"/>
                  </a:lnTo>
                  <a:lnTo>
                    <a:pt x="16572" y="18822"/>
                  </a:lnTo>
                  <a:lnTo>
                    <a:pt x="1" y="32621"/>
                  </a:lnTo>
                  <a:lnTo>
                    <a:pt x="4176" y="37644"/>
                  </a:lnTo>
                  <a:lnTo>
                    <a:pt x="26749" y="18822"/>
                  </a:lnTo>
                  <a:lnTo>
                    <a:pt x="4176" y="1"/>
                  </a:lnTo>
                  <a:close/>
                </a:path>
              </a:pathLst>
            </a:custGeom>
            <a:solidFill>
              <a:srgbClr val="9275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27"/>
            <p:cNvSpPr/>
            <p:nvPr/>
          </p:nvSpPr>
          <p:spPr>
            <a:xfrm>
              <a:off x="6274861" y="3337653"/>
              <a:ext cx="474728" cy="668087"/>
            </a:xfrm>
            <a:custGeom>
              <a:rect b="b" l="l" r="r" t="t"/>
              <a:pathLst>
                <a:path extrusionOk="0" h="37644" w="26749">
                  <a:moveTo>
                    <a:pt x="22573" y="1"/>
                  </a:moveTo>
                  <a:lnTo>
                    <a:pt x="0" y="18822"/>
                  </a:lnTo>
                  <a:lnTo>
                    <a:pt x="22573" y="37644"/>
                  </a:lnTo>
                  <a:lnTo>
                    <a:pt x="26748" y="32621"/>
                  </a:lnTo>
                  <a:lnTo>
                    <a:pt x="10177" y="18822"/>
                  </a:lnTo>
                  <a:lnTo>
                    <a:pt x="26748" y="5024"/>
                  </a:lnTo>
                  <a:lnTo>
                    <a:pt x="22573" y="1"/>
                  </a:lnTo>
                  <a:close/>
                </a:path>
              </a:pathLst>
            </a:custGeom>
            <a:solidFill>
              <a:srgbClr val="9275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27"/>
            <p:cNvSpPr/>
            <p:nvPr/>
          </p:nvSpPr>
          <p:spPr>
            <a:xfrm>
              <a:off x="6771560" y="3194662"/>
              <a:ext cx="343325" cy="954088"/>
            </a:xfrm>
            <a:custGeom>
              <a:rect b="b" l="l" r="r" t="t"/>
              <a:pathLst>
                <a:path extrusionOk="0" h="53759" w="19345">
                  <a:moveTo>
                    <a:pt x="13016" y="1"/>
                  </a:moveTo>
                  <a:lnTo>
                    <a:pt x="1" y="52160"/>
                  </a:lnTo>
                  <a:lnTo>
                    <a:pt x="6329" y="53758"/>
                  </a:lnTo>
                  <a:lnTo>
                    <a:pt x="19345" y="1566"/>
                  </a:lnTo>
                  <a:lnTo>
                    <a:pt x="13016" y="1"/>
                  </a:lnTo>
                  <a:close/>
                </a:path>
              </a:pathLst>
            </a:custGeom>
            <a:solidFill>
              <a:srgbClr val="9275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27"/>
            <p:cNvSpPr/>
            <p:nvPr/>
          </p:nvSpPr>
          <p:spPr>
            <a:xfrm>
              <a:off x="5786237" y="3671697"/>
              <a:ext cx="115802" cy="115802"/>
            </a:xfrm>
            <a:custGeom>
              <a:rect b="b" l="l" r="r" t="t"/>
              <a:pathLst>
                <a:path extrusionOk="0" h="6525" w="6525">
                  <a:moveTo>
                    <a:pt x="1" y="0"/>
                  </a:moveTo>
                  <a:lnTo>
                    <a:pt x="1" y="6524"/>
                  </a:lnTo>
                  <a:lnTo>
                    <a:pt x="6525" y="6524"/>
                  </a:lnTo>
                  <a:lnTo>
                    <a:pt x="6525" y="0"/>
                  </a:lnTo>
                  <a:close/>
                </a:path>
              </a:pathLst>
            </a:custGeom>
            <a:solidFill>
              <a:srgbClr val="9275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27"/>
            <p:cNvSpPr/>
            <p:nvPr/>
          </p:nvSpPr>
          <p:spPr>
            <a:xfrm>
              <a:off x="5786237" y="3208558"/>
              <a:ext cx="115802" cy="115802"/>
            </a:xfrm>
            <a:custGeom>
              <a:rect b="b" l="l" r="r" t="t"/>
              <a:pathLst>
                <a:path extrusionOk="0" h="6525" w="6525">
                  <a:moveTo>
                    <a:pt x="1" y="0"/>
                  </a:moveTo>
                  <a:lnTo>
                    <a:pt x="1" y="6524"/>
                  </a:lnTo>
                  <a:lnTo>
                    <a:pt x="6525" y="6524"/>
                  </a:lnTo>
                  <a:lnTo>
                    <a:pt x="6525" y="0"/>
                  </a:lnTo>
                  <a:close/>
                </a:path>
              </a:pathLst>
            </a:custGeom>
            <a:solidFill>
              <a:srgbClr val="9275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27"/>
            <p:cNvSpPr/>
            <p:nvPr/>
          </p:nvSpPr>
          <p:spPr>
            <a:xfrm>
              <a:off x="5786237" y="3440127"/>
              <a:ext cx="115802" cy="115802"/>
            </a:xfrm>
            <a:custGeom>
              <a:rect b="b" l="l" r="r" t="t"/>
              <a:pathLst>
                <a:path extrusionOk="0" h="6525" w="6525">
                  <a:moveTo>
                    <a:pt x="1" y="0"/>
                  </a:moveTo>
                  <a:lnTo>
                    <a:pt x="1" y="6524"/>
                  </a:lnTo>
                  <a:lnTo>
                    <a:pt x="6525" y="6524"/>
                  </a:lnTo>
                  <a:lnTo>
                    <a:pt x="6525" y="0"/>
                  </a:lnTo>
                  <a:close/>
                </a:path>
              </a:pathLst>
            </a:custGeom>
            <a:solidFill>
              <a:srgbClr val="9275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27"/>
            <p:cNvSpPr/>
            <p:nvPr/>
          </p:nvSpPr>
          <p:spPr>
            <a:xfrm>
              <a:off x="7986146" y="4019051"/>
              <a:ext cx="115802" cy="115802"/>
            </a:xfrm>
            <a:custGeom>
              <a:rect b="b" l="l" r="r" t="t"/>
              <a:pathLst>
                <a:path extrusionOk="0" h="6525" w="6525">
                  <a:moveTo>
                    <a:pt x="0" y="0"/>
                  </a:moveTo>
                  <a:lnTo>
                    <a:pt x="0" y="6524"/>
                  </a:lnTo>
                  <a:lnTo>
                    <a:pt x="6524" y="6524"/>
                  </a:lnTo>
                  <a:lnTo>
                    <a:pt x="6524" y="0"/>
                  </a:lnTo>
                  <a:close/>
                </a:path>
              </a:pathLst>
            </a:custGeom>
            <a:solidFill>
              <a:srgbClr val="9275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27"/>
            <p:cNvSpPr/>
            <p:nvPr/>
          </p:nvSpPr>
          <p:spPr>
            <a:xfrm>
              <a:off x="7986146" y="3555912"/>
              <a:ext cx="115802" cy="115802"/>
            </a:xfrm>
            <a:custGeom>
              <a:rect b="b" l="l" r="r" t="t"/>
              <a:pathLst>
                <a:path extrusionOk="0" h="6525" w="6525">
                  <a:moveTo>
                    <a:pt x="0" y="0"/>
                  </a:moveTo>
                  <a:lnTo>
                    <a:pt x="0" y="6524"/>
                  </a:lnTo>
                  <a:lnTo>
                    <a:pt x="6524" y="6524"/>
                  </a:lnTo>
                  <a:lnTo>
                    <a:pt x="6524" y="0"/>
                  </a:lnTo>
                  <a:close/>
                </a:path>
              </a:pathLst>
            </a:custGeom>
            <a:solidFill>
              <a:srgbClr val="9275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27"/>
            <p:cNvSpPr/>
            <p:nvPr/>
          </p:nvSpPr>
          <p:spPr>
            <a:xfrm>
              <a:off x="7986146" y="3787481"/>
              <a:ext cx="115802" cy="115802"/>
            </a:xfrm>
            <a:custGeom>
              <a:rect b="b" l="l" r="r" t="t"/>
              <a:pathLst>
                <a:path extrusionOk="0" h="6525" w="6525">
                  <a:moveTo>
                    <a:pt x="0" y="0"/>
                  </a:moveTo>
                  <a:lnTo>
                    <a:pt x="0" y="6524"/>
                  </a:lnTo>
                  <a:lnTo>
                    <a:pt x="6524" y="6524"/>
                  </a:lnTo>
                  <a:lnTo>
                    <a:pt x="6524" y="0"/>
                  </a:lnTo>
                  <a:close/>
                </a:path>
              </a:pathLst>
            </a:custGeom>
            <a:solidFill>
              <a:srgbClr val="9275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27"/>
            <p:cNvSpPr/>
            <p:nvPr/>
          </p:nvSpPr>
          <p:spPr>
            <a:xfrm>
              <a:off x="8449284" y="3787481"/>
              <a:ext cx="115802" cy="115802"/>
            </a:xfrm>
            <a:custGeom>
              <a:rect b="b" l="l" r="r" t="t"/>
              <a:pathLst>
                <a:path extrusionOk="0" h="6525" w="6525">
                  <a:moveTo>
                    <a:pt x="0" y="0"/>
                  </a:moveTo>
                  <a:lnTo>
                    <a:pt x="0" y="6524"/>
                  </a:lnTo>
                  <a:lnTo>
                    <a:pt x="6524" y="6524"/>
                  </a:lnTo>
                  <a:lnTo>
                    <a:pt x="6524" y="0"/>
                  </a:lnTo>
                  <a:close/>
                </a:path>
              </a:pathLst>
            </a:custGeom>
            <a:solidFill>
              <a:srgbClr val="4F57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27"/>
            <p:cNvSpPr/>
            <p:nvPr/>
          </p:nvSpPr>
          <p:spPr>
            <a:xfrm>
              <a:off x="8449284" y="4019051"/>
              <a:ext cx="115802" cy="115802"/>
            </a:xfrm>
            <a:custGeom>
              <a:rect b="b" l="l" r="r" t="t"/>
              <a:pathLst>
                <a:path extrusionOk="0" h="6525" w="6525">
                  <a:moveTo>
                    <a:pt x="0" y="0"/>
                  </a:moveTo>
                  <a:lnTo>
                    <a:pt x="0" y="6524"/>
                  </a:lnTo>
                  <a:lnTo>
                    <a:pt x="6524" y="6524"/>
                  </a:lnTo>
                  <a:lnTo>
                    <a:pt x="6524" y="0"/>
                  </a:lnTo>
                  <a:close/>
                </a:path>
              </a:pathLst>
            </a:custGeom>
            <a:solidFill>
              <a:srgbClr val="4F57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27"/>
            <p:cNvSpPr/>
            <p:nvPr/>
          </p:nvSpPr>
          <p:spPr>
            <a:xfrm>
              <a:off x="8449284" y="3555912"/>
              <a:ext cx="115802" cy="115802"/>
            </a:xfrm>
            <a:custGeom>
              <a:rect b="b" l="l" r="r" t="t"/>
              <a:pathLst>
                <a:path extrusionOk="0" h="6525" w="6525">
                  <a:moveTo>
                    <a:pt x="0" y="0"/>
                  </a:moveTo>
                  <a:lnTo>
                    <a:pt x="0" y="6524"/>
                  </a:lnTo>
                  <a:lnTo>
                    <a:pt x="6524" y="6524"/>
                  </a:lnTo>
                  <a:lnTo>
                    <a:pt x="6524" y="0"/>
                  </a:lnTo>
                  <a:close/>
                </a:path>
              </a:pathLst>
            </a:custGeom>
            <a:solidFill>
              <a:srgbClr val="4F57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13367C"/>
            </a:gs>
            <a:gs pos="100000">
              <a:schemeClr val="dk2"/>
            </a:gs>
          </a:gsLst>
          <a:lin ang="5400012" scaled="0"/>
        </a:gradFill>
      </p:bgPr>
    </p:bg>
    <p:spTree>
      <p:nvGrpSpPr>
        <p:cNvPr id="844" name="Shape 844"/>
        <p:cNvGrpSpPr/>
        <p:nvPr/>
      </p:nvGrpSpPr>
      <p:grpSpPr>
        <a:xfrm>
          <a:off x="0" y="0"/>
          <a:ext cx="0" cy="0"/>
          <a:chOff x="0" y="0"/>
          <a:chExt cx="0" cy="0"/>
        </a:xfrm>
      </p:grpSpPr>
      <p:sp>
        <p:nvSpPr>
          <p:cNvPr id="845" name="Google Shape;845;p28"/>
          <p:cNvSpPr txBox="1"/>
          <p:nvPr>
            <p:ph type="title"/>
          </p:nvPr>
        </p:nvSpPr>
        <p:spPr>
          <a:xfrm>
            <a:off x="3216900" y="1653325"/>
            <a:ext cx="1599000" cy="123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1"/>
                </a:solidFill>
              </a:rPr>
              <a:t>01</a:t>
            </a:r>
            <a:endParaRPr>
              <a:solidFill>
                <a:schemeClr val="accent1"/>
              </a:solidFill>
            </a:endParaRPr>
          </a:p>
        </p:txBody>
      </p:sp>
      <p:sp>
        <p:nvSpPr>
          <p:cNvPr id="846" name="Google Shape;846;p28"/>
          <p:cNvSpPr txBox="1"/>
          <p:nvPr>
            <p:ph idx="2" type="title"/>
          </p:nvPr>
        </p:nvSpPr>
        <p:spPr>
          <a:xfrm>
            <a:off x="3216900" y="2879675"/>
            <a:ext cx="2622000" cy="610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Acknowledging Feedback</a:t>
            </a:r>
            <a:endParaRPr/>
          </a:p>
        </p:txBody>
      </p:sp>
      <p:grpSp>
        <p:nvGrpSpPr>
          <p:cNvPr id="847" name="Google Shape;847;p28"/>
          <p:cNvGrpSpPr/>
          <p:nvPr/>
        </p:nvGrpSpPr>
        <p:grpSpPr>
          <a:xfrm>
            <a:off x="6275049" y="1382979"/>
            <a:ext cx="2377553" cy="2377553"/>
            <a:chOff x="6198197" y="1098851"/>
            <a:chExt cx="2945797" cy="2945797"/>
          </a:xfrm>
        </p:grpSpPr>
        <p:sp>
          <p:nvSpPr>
            <p:cNvPr id="848" name="Google Shape;848;p28"/>
            <p:cNvSpPr/>
            <p:nvPr/>
          </p:nvSpPr>
          <p:spPr>
            <a:xfrm>
              <a:off x="7315562" y="1098851"/>
              <a:ext cx="1218960" cy="1218960"/>
            </a:xfrm>
            <a:custGeom>
              <a:rect b="b" l="l" r="r" t="t"/>
              <a:pathLst>
                <a:path extrusionOk="0" h="78289" w="78289">
                  <a:moveTo>
                    <a:pt x="39134" y="22835"/>
                  </a:moveTo>
                  <a:cubicBezTo>
                    <a:pt x="41240" y="22835"/>
                    <a:pt x="43361" y="23241"/>
                    <a:pt x="45375" y="24074"/>
                  </a:cubicBezTo>
                  <a:cubicBezTo>
                    <a:pt x="51475" y="26586"/>
                    <a:pt x="55454" y="32556"/>
                    <a:pt x="55454" y="39145"/>
                  </a:cubicBezTo>
                  <a:cubicBezTo>
                    <a:pt x="55454" y="48148"/>
                    <a:pt x="48148" y="55455"/>
                    <a:pt x="39145" y="55455"/>
                  </a:cubicBezTo>
                  <a:cubicBezTo>
                    <a:pt x="32555" y="55455"/>
                    <a:pt x="26586" y="51475"/>
                    <a:pt x="24074" y="45375"/>
                  </a:cubicBezTo>
                  <a:cubicBezTo>
                    <a:pt x="21562" y="39308"/>
                    <a:pt x="22932" y="32262"/>
                    <a:pt x="27597" y="27597"/>
                  </a:cubicBezTo>
                  <a:cubicBezTo>
                    <a:pt x="30714" y="24481"/>
                    <a:pt x="34893" y="22835"/>
                    <a:pt x="39134" y="22835"/>
                  </a:cubicBezTo>
                  <a:close/>
                  <a:moveTo>
                    <a:pt x="32621" y="1"/>
                  </a:moveTo>
                  <a:lnTo>
                    <a:pt x="32621" y="7177"/>
                  </a:lnTo>
                  <a:cubicBezTo>
                    <a:pt x="28543" y="8025"/>
                    <a:pt x="24629" y="9624"/>
                    <a:pt x="21171" y="11940"/>
                  </a:cubicBezTo>
                  <a:lnTo>
                    <a:pt x="16082" y="6851"/>
                  </a:lnTo>
                  <a:lnTo>
                    <a:pt x="6851" y="16083"/>
                  </a:lnTo>
                  <a:lnTo>
                    <a:pt x="11940" y="21171"/>
                  </a:lnTo>
                  <a:cubicBezTo>
                    <a:pt x="9624" y="24629"/>
                    <a:pt x="8025" y="28543"/>
                    <a:pt x="7177" y="32621"/>
                  </a:cubicBezTo>
                  <a:lnTo>
                    <a:pt x="1" y="32621"/>
                  </a:lnTo>
                  <a:lnTo>
                    <a:pt x="1" y="45669"/>
                  </a:lnTo>
                  <a:lnTo>
                    <a:pt x="7177" y="45669"/>
                  </a:lnTo>
                  <a:cubicBezTo>
                    <a:pt x="8025" y="49746"/>
                    <a:pt x="9624" y="53661"/>
                    <a:pt x="11940" y="57118"/>
                  </a:cubicBezTo>
                  <a:lnTo>
                    <a:pt x="6851" y="62207"/>
                  </a:lnTo>
                  <a:lnTo>
                    <a:pt x="16082" y="71438"/>
                  </a:lnTo>
                  <a:lnTo>
                    <a:pt x="21171" y="66350"/>
                  </a:lnTo>
                  <a:cubicBezTo>
                    <a:pt x="24629" y="68666"/>
                    <a:pt x="28543" y="70264"/>
                    <a:pt x="32621" y="71112"/>
                  </a:cubicBezTo>
                  <a:lnTo>
                    <a:pt x="32621" y="78289"/>
                  </a:lnTo>
                  <a:lnTo>
                    <a:pt x="45668" y="78289"/>
                  </a:lnTo>
                  <a:lnTo>
                    <a:pt x="45668" y="71112"/>
                  </a:lnTo>
                  <a:cubicBezTo>
                    <a:pt x="49746" y="70264"/>
                    <a:pt x="53660" y="68666"/>
                    <a:pt x="57118" y="66350"/>
                  </a:cubicBezTo>
                  <a:lnTo>
                    <a:pt x="62207" y="71438"/>
                  </a:lnTo>
                  <a:lnTo>
                    <a:pt x="71438" y="62207"/>
                  </a:lnTo>
                  <a:lnTo>
                    <a:pt x="66349" y="57118"/>
                  </a:lnTo>
                  <a:cubicBezTo>
                    <a:pt x="68665" y="53661"/>
                    <a:pt x="70264" y="49746"/>
                    <a:pt x="71112" y="45669"/>
                  </a:cubicBezTo>
                  <a:lnTo>
                    <a:pt x="78288" y="45669"/>
                  </a:lnTo>
                  <a:lnTo>
                    <a:pt x="78288" y="32621"/>
                  </a:lnTo>
                  <a:lnTo>
                    <a:pt x="71112" y="32621"/>
                  </a:lnTo>
                  <a:cubicBezTo>
                    <a:pt x="70264" y="28543"/>
                    <a:pt x="68665" y="24629"/>
                    <a:pt x="66349" y="21171"/>
                  </a:cubicBezTo>
                  <a:lnTo>
                    <a:pt x="71438" y="16083"/>
                  </a:lnTo>
                  <a:lnTo>
                    <a:pt x="62207" y="6851"/>
                  </a:lnTo>
                  <a:lnTo>
                    <a:pt x="57118" y="11940"/>
                  </a:lnTo>
                  <a:cubicBezTo>
                    <a:pt x="53660" y="9624"/>
                    <a:pt x="49746" y="8025"/>
                    <a:pt x="45668" y="7177"/>
                  </a:cubicBezTo>
                  <a:lnTo>
                    <a:pt x="45668" y="1"/>
                  </a:lnTo>
                  <a:close/>
                </a:path>
              </a:pathLst>
            </a:custGeom>
            <a:solidFill>
              <a:srgbClr val="35C2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28"/>
            <p:cNvSpPr/>
            <p:nvPr/>
          </p:nvSpPr>
          <p:spPr>
            <a:xfrm>
              <a:off x="7213984" y="2419374"/>
              <a:ext cx="355541" cy="152384"/>
            </a:xfrm>
            <a:custGeom>
              <a:rect b="b" l="l" r="r" t="t"/>
              <a:pathLst>
                <a:path extrusionOk="0" h="9787" w="22835">
                  <a:moveTo>
                    <a:pt x="1" y="1"/>
                  </a:moveTo>
                  <a:lnTo>
                    <a:pt x="1" y="9787"/>
                  </a:lnTo>
                  <a:lnTo>
                    <a:pt x="22835" y="9787"/>
                  </a:lnTo>
                  <a:lnTo>
                    <a:pt x="22835" y="1"/>
                  </a:lnTo>
                  <a:close/>
                </a:path>
              </a:pathLst>
            </a:custGeom>
            <a:solidFill>
              <a:srgbClr val="4B62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28"/>
            <p:cNvSpPr/>
            <p:nvPr/>
          </p:nvSpPr>
          <p:spPr>
            <a:xfrm>
              <a:off x="6283022" y="3307176"/>
              <a:ext cx="698875" cy="536854"/>
            </a:xfrm>
            <a:custGeom>
              <a:rect b="b" l="l" r="r" t="t"/>
              <a:pathLst>
                <a:path extrusionOk="0" h="34480" w="44886">
                  <a:moveTo>
                    <a:pt x="12722" y="0"/>
                  </a:moveTo>
                  <a:lnTo>
                    <a:pt x="9004" y="5350"/>
                  </a:lnTo>
                  <a:lnTo>
                    <a:pt x="21497" y="14092"/>
                  </a:lnTo>
                  <a:lnTo>
                    <a:pt x="0" y="29130"/>
                  </a:lnTo>
                  <a:lnTo>
                    <a:pt x="3752" y="34479"/>
                  </a:lnTo>
                  <a:lnTo>
                    <a:pt x="27173" y="18072"/>
                  </a:lnTo>
                  <a:lnTo>
                    <a:pt x="39666" y="26814"/>
                  </a:lnTo>
                  <a:lnTo>
                    <a:pt x="43418" y="21464"/>
                  </a:lnTo>
                  <a:lnTo>
                    <a:pt x="32849" y="14092"/>
                  </a:lnTo>
                  <a:lnTo>
                    <a:pt x="44885" y="5676"/>
                  </a:lnTo>
                  <a:lnTo>
                    <a:pt x="41134" y="326"/>
                  </a:lnTo>
                  <a:lnTo>
                    <a:pt x="27173" y="10112"/>
                  </a:lnTo>
                  <a:lnTo>
                    <a:pt x="1272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28"/>
            <p:cNvSpPr/>
            <p:nvPr/>
          </p:nvSpPr>
          <p:spPr>
            <a:xfrm>
              <a:off x="6807669" y="3130425"/>
              <a:ext cx="406330" cy="914224"/>
            </a:xfrm>
            <a:custGeom>
              <a:rect b="b" l="l" r="r" t="t"/>
              <a:pathLst>
                <a:path extrusionOk="0" h="58717" w="26097">
                  <a:moveTo>
                    <a:pt x="1" y="0"/>
                  </a:moveTo>
                  <a:lnTo>
                    <a:pt x="19573" y="58716"/>
                  </a:lnTo>
                  <a:lnTo>
                    <a:pt x="26097" y="58716"/>
                  </a:lnTo>
                  <a:lnTo>
                    <a:pt x="14354"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28"/>
            <p:cNvSpPr/>
            <p:nvPr/>
          </p:nvSpPr>
          <p:spPr>
            <a:xfrm>
              <a:off x="6198197" y="3130425"/>
              <a:ext cx="406330" cy="914224"/>
            </a:xfrm>
            <a:custGeom>
              <a:rect b="b" l="l" r="r" t="t"/>
              <a:pathLst>
                <a:path extrusionOk="0" h="58717" w="26097">
                  <a:moveTo>
                    <a:pt x="11744" y="0"/>
                  </a:moveTo>
                  <a:lnTo>
                    <a:pt x="1" y="58716"/>
                  </a:lnTo>
                  <a:lnTo>
                    <a:pt x="6525" y="58716"/>
                  </a:lnTo>
                  <a:lnTo>
                    <a:pt x="26097"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28"/>
            <p:cNvSpPr/>
            <p:nvPr/>
          </p:nvSpPr>
          <p:spPr>
            <a:xfrm>
              <a:off x="6198197" y="2267006"/>
              <a:ext cx="1371328" cy="1015802"/>
            </a:xfrm>
            <a:custGeom>
              <a:rect b="b" l="l" r="r" t="t"/>
              <a:pathLst>
                <a:path extrusionOk="0" h="65241" w="88075">
                  <a:moveTo>
                    <a:pt x="9787" y="1"/>
                  </a:moveTo>
                  <a:cubicBezTo>
                    <a:pt x="4372" y="1"/>
                    <a:pt x="1" y="4372"/>
                    <a:pt x="1" y="9787"/>
                  </a:cubicBezTo>
                  <a:lnTo>
                    <a:pt x="1" y="39144"/>
                  </a:lnTo>
                  <a:cubicBezTo>
                    <a:pt x="1" y="53562"/>
                    <a:pt x="11679" y="65240"/>
                    <a:pt x="26097" y="65240"/>
                  </a:cubicBezTo>
                  <a:lnTo>
                    <a:pt x="88075" y="65240"/>
                  </a:lnTo>
                  <a:lnTo>
                    <a:pt x="88075" y="48930"/>
                  </a:lnTo>
                  <a:lnTo>
                    <a:pt x="32621" y="48930"/>
                  </a:lnTo>
                  <a:cubicBezTo>
                    <a:pt x="23618" y="48930"/>
                    <a:pt x="16311" y="41624"/>
                    <a:pt x="16311" y="32621"/>
                  </a:cubicBezTo>
                  <a:lnTo>
                    <a:pt x="1631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28"/>
            <p:cNvSpPr/>
            <p:nvPr/>
          </p:nvSpPr>
          <p:spPr>
            <a:xfrm>
              <a:off x="6706090" y="2774900"/>
              <a:ext cx="1523696" cy="1168170"/>
            </a:xfrm>
            <a:custGeom>
              <a:rect b="b" l="l" r="r" t="t"/>
              <a:pathLst>
                <a:path extrusionOk="0" h="75027" w="97861">
                  <a:moveTo>
                    <a:pt x="1" y="1"/>
                  </a:moveTo>
                  <a:cubicBezTo>
                    <a:pt x="1" y="10798"/>
                    <a:pt x="8776" y="19572"/>
                    <a:pt x="19573" y="19572"/>
                  </a:cubicBezTo>
                  <a:lnTo>
                    <a:pt x="65241" y="19572"/>
                  </a:lnTo>
                  <a:lnTo>
                    <a:pt x="78289" y="75026"/>
                  </a:lnTo>
                  <a:lnTo>
                    <a:pt x="84812" y="75026"/>
                  </a:lnTo>
                  <a:lnTo>
                    <a:pt x="97860" y="68502"/>
                  </a:lnTo>
                  <a:lnTo>
                    <a:pt x="83932" y="10015"/>
                  </a:lnTo>
                  <a:cubicBezTo>
                    <a:pt x="82529" y="4143"/>
                    <a:pt x="77277" y="1"/>
                    <a:pt x="7124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28"/>
            <p:cNvSpPr/>
            <p:nvPr/>
          </p:nvSpPr>
          <p:spPr>
            <a:xfrm>
              <a:off x="7925034" y="3841476"/>
              <a:ext cx="507909" cy="203173"/>
            </a:xfrm>
            <a:custGeom>
              <a:rect b="b" l="l" r="r" t="t"/>
              <a:pathLst>
                <a:path extrusionOk="0" h="13049" w="32621">
                  <a:moveTo>
                    <a:pt x="19572" y="0"/>
                  </a:moveTo>
                  <a:lnTo>
                    <a:pt x="6524" y="6524"/>
                  </a:lnTo>
                  <a:lnTo>
                    <a:pt x="1" y="6524"/>
                  </a:lnTo>
                  <a:lnTo>
                    <a:pt x="1" y="13048"/>
                  </a:lnTo>
                  <a:lnTo>
                    <a:pt x="32620" y="13048"/>
                  </a:lnTo>
                  <a:lnTo>
                    <a:pt x="32620" y="6524"/>
                  </a:lnTo>
                  <a:lnTo>
                    <a:pt x="19572" y="0"/>
                  </a:lnTo>
                  <a:close/>
                </a:path>
              </a:pathLst>
            </a:custGeom>
            <a:solidFill>
              <a:srgbClr val="794B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28"/>
            <p:cNvSpPr/>
            <p:nvPr/>
          </p:nvSpPr>
          <p:spPr>
            <a:xfrm>
              <a:off x="6283022" y="1962270"/>
              <a:ext cx="1184924" cy="812645"/>
            </a:xfrm>
            <a:custGeom>
              <a:rect b="b" l="l" r="r" t="t"/>
              <a:pathLst>
                <a:path extrusionOk="0" h="52193" w="76103">
                  <a:moveTo>
                    <a:pt x="18170" y="1"/>
                  </a:moveTo>
                  <a:cubicBezTo>
                    <a:pt x="6394" y="1"/>
                    <a:pt x="0" y="13766"/>
                    <a:pt x="7601" y="22769"/>
                  </a:cubicBezTo>
                  <a:lnTo>
                    <a:pt x="7601" y="52193"/>
                  </a:lnTo>
                  <a:lnTo>
                    <a:pt x="43483" y="52193"/>
                  </a:lnTo>
                  <a:lnTo>
                    <a:pt x="43483" y="26097"/>
                  </a:lnTo>
                  <a:cubicBezTo>
                    <a:pt x="45473" y="24107"/>
                    <a:pt x="46190" y="21138"/>
                    <a:pt x="45277" y="18464"/>
                  </a:cubicBezTo>
                  <a:lnTo>
                    <a:pt x="43483" y="13049"/>
                  </a:lnTo>
                  <a:lnTo>
                    <a:pt x="43483" y="13049"/>
                  </a:lnTo>
                  <a:lnTo>
                    <a:pt x="50463" y="22378"/>
                  </a:lnTo>
                  <a:lnTo>
                    <a:pt x="55715" y="29359"/>
                  </a:lnTo>
                  <a:lnTo>
                    <a:pt x="76103" y="29359"/>
                  </a:lnTo>
                  <a:lnTo>
                    <a:pt x="60739" y="12103"/>
                  </a:lnTo>
                  <a:lnTo>
                    <a:pt x="53888" y="4372"/>
                  </a:lnTo>
                  <a:cubicBezTo>
                    <a:pt x="51409" y="1599"/>
                    <a:pt x="47886" y="1"/>
                    <a:pt x="44135" y="1"/>
                  </a:cubicBezTo>
                  <a:close/>
                </a:path>
              </a:pathLst>
            </a:custGeom>
            <a:solidFill>
              <a:srgbClr val="EAD1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28"/>
            <p:cNvSpPr/>
            <p:nvPr/>
          </p:nvSpPr>
          <p:spPr>
            <a:xfrm>
              <a:off x="6283022" y="1962270"/>
              <a:ext cx="945706" cy="812645"/>
            </a:xfrm>
            <a:custGeom>
              <a:rect b="b" l="l" r="r" t="t"/>
              <a:pathLst>
                <a:path extrusionOk="0" h="52193" w="60739">
                  <a:moveTo>
                    <a:pt x="18170" y="1"/>
                  </a:moveTo>
                  <a:cubicBezTo>
                    <a:pt x="6394" y="1"/>
                    <a:pt x="0" y="13766"/>
                    <a:pt x="7601" y="22769"/>
                  </a:cubicBezTo>
                  <a:lnTo>
                    <a:pt x="7601" y="52193"/>
                  </a:lnTo>
                  <a:lnTo>
                    <a:pt x="43483" y="52193"/>
                  </a:lnTo>
                  <a:lnTo>
                    <a:pt x="43483" y="26097"/>
                  </a:lnTo>
                  <a:cubicBezTo>
                    <a:pt x="45473" y="24107"/>
                    <a:pt x="46190" y="21138"/>
                    <a:pt x="45277" y="18464"/>
                  </a:cubicBezTo>
                  <a:lnTo>
                    <a:pt x="43483" y="13049"/>
                  </a:lnTo>
                  <a:lnTo>
                    <a:pt x="43483" y="13049"/>
                  </a:lnTo>
                  <a:lnTo>
                    <a:pt x="50463" y="22378"/>
                  </a:lnTo>
                  <a:lnTo>
                    <a:pt x="60739" y="12103"/>
                  </a:lnTo>
                  <a:lnTo>
                    <a:pt x="53888" y="4372"/>
                  </a:lnTo>
                  <a:cubicBezTo>
                    <a:pt x="51409" y="1599"/>
                    <a:pt x="47886" y="1"/>
                    <a:pt x="4413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28"/>
            <p:cNvSpPr/>
            <p:nvPr/>
          </p:nvSpPr>
          <p:spPr>
            <a:xfrm>
              <a:off x="6756880" y="2571742"/>
              <a:ext cx="2387115" cy="203173"/>
            </a:xfrm>
            <a:custGeom>
              <a:rect b="b" l="l" r="r" t="t"/>
              <a:pathLst>
                <a:path extrusionOk="0" h="13049" w="153315">
                  <a:moveTo>
                    <a:pt x="1" y="1"/>
                  </a:moveTo>
                  <a:lnTo>
                    <a:pt x="1" y="13049"/>
                  </a:lnTo>
                  <a:lnTo>
                    <a:pt x="153314" y="13049"/>
                  </a:lnTo>
                  <a:lnTo>
                    <a:pt x="15331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28"/>
            <p:cNvSpPr/>
            <p:nvPr/>
          </p:nvSpPr>
          <p:spPr>
            <a:xfrm>
              <a:off x="6381051" y="2302942"/>
              <a:ext cx="141718" cy="131302"/>
            </a:xfrm>
            <a:custGeom>
              <a:rect b="b" l="l" r="r" t="t"/>
              <a:pathLst>
                <a:path extrusionOk="0" h="8433" w="9102">
                  <a:moveTo>
                    <a:pt x="3605" y="1"/>
                  </a:moveTo>
                  <a:cubicBezTo>
                    <a:pt x="2773" y="1"/>
                    <a:pt x="1941" y="319"/>
                    <a:pt x="1305" y="955"/>
                  </a:cubicBezTo>
                  <a:cubicBezTo>
                    <a:pt x="0" y="2227"/>
                    <a:pt x="0" y="4282"/>
                    <a:pt x="1305" y="5554"/>
                  </a:cubicBezTo>
                  <a:lnTo>
                    <a:pt x="3197" y="7479"/>
                  </a:lnTo>
                  <a:cubicBezTo>
                    <a:pt x="3833" y="8115"/>
                    <a:pt x="4665" y="8433"/>
                    <a:pt x="5501" y="8433"/>
                  </a:cubicBezTo>
                  <a:cubicBezTo>
                    <a:pt x="6337" y="8433"/>
                    <a:pt x="7176" y="8115"/>
                    <a:pt x="7829" y="7479"/>
                  </a:cubicBezTo>
                  <a:cubicBezTo>
                    <a:pt x="9101" y="6206"/>
                    <a:pt x="9101" y="4151"/>
                    <a:pt x="7829" y="2847"/>
                  </a:cubicBezTo>
                  <a:lnTo>
                    <a:pt x="5904" y="955"/>
                  </a:lnTo>
                  <a:cubicBezTo>
                    <a:pt x="5268" y="319"/>
                    <a:pt x="4436" y="1"/>
                    <a:pt x="3605" y="1"/>
                  </a:cubicBezTo>
                  <a:close/>
                </a:path>
              </a:pathLst>
            </a:custGeom>
            <a:solidFill>
              <a:srgbClr val="B394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28"/>
            <p:cNvSpPr/>
            <p:nvPr/>
          </p:nvSpPr>
          <p:spPr>
            <a:xfrm>
              <a:off x="6498371" y="2115152"/>
              <a:ext cx="176766" cy="166724"/>
            </a:xfrm>
            <a:custGeom>
              <a:rect b="b" l="l" r="r" t="t"/>
              <a:pathLst>
                <a:path extrusionOk="0" h="10708" w="11353">
                  <a:moveTo>
                    <a:pt x="3601" y="0"/>
                  </a:moveTo>
                  <a:cubicBezTo>
                    <a:pt x="2765" y="0"/>
                    <a:pt x="1925" y="327"/>
                    <a:pt x="1272" y="979"/>
                  </a:cubicBezTo>
                  <a:cubicBezTo>
                    <a:pt x="0" y="2251"/>
                    <a:pt x="0" y="4306"/>
                    <a:pt x="1272" y="5578"/>
                  </a:cubicBezTo>
                  <a:lnTo>
                    <a:pt x="5448" y="9754"/>
                  </a:lnTo>
                  <a:cubicBezTo>
                    <a:pt x="6084" y="10390"/>
                    <a:pt x="6916" y="10708"/>
                    <a:pt x="7752" y="10708"/>
                  </a:cubicBezTo>
                  <a:cubicBezTo>
                    <a:pt x="8587" y="10708"/>
                    <a:pt x="9427" y="10390"/>
                    <a:pt x="10080" y="9754"/>
                  </a:cubicBezTo>
                  <a:cubicBezTo>
                    <a:pt x="11352" y="8481"/>
                    <a:pt x="11352" y="6426"/>
                    <a:pt x="10080" y="5122"/>
                  </a:cubicBezTo>
                  <a:lnTo>
                    <a:pt x="5904" y="979"/>
                  </a:lnTo>
                  <a:cubicBezTo>
                    <a:pt x="5268" y="327"/>
                    <a:pt x="4437" y="0"/>
                    <a:pt x="3601" y="0"/>
                  </a:cubicBezTo>
                  <a:close/>
                </a:path>
              </a:pathLst>
            </a:custGeom>
            <a:solidFill>
              <a:srgbClr val="B394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28"/>
            <p:cNvSpPr/>
            <p:nvPr/>
          </p:nvSpPr>
          <p:spPr>
            <a:xfrm>
              <a:off x="6655301" y="1809902"/>
              <a:ext cx="203173" cy="304752"/>
            </a:xfrm>
            <a:custGeom>
              <a:rect b="b" l="l" r="r" t="t"/>
              <a:pathLst>
                <a:path extrusionOk="0" h="19573" w="13049">
                  <a:moveTo>
                    <a:pt x="1" y="1"/>
                  </a:moveTo>
                  <a:lnTo>
                    <a:pt x="1" y="13049"/>
                  </a:lnTo>
                  <a:lnTo>
                    <a:pt x="6525" y="19573"/>
                  </a:lnTo>
                  <a:lnTo>
                    <a:pt x="13049" y="13049"/>
                  </a:lnTo>
                  <a:lnTo>
                    <a:pt x="13049" y="1"/>
                  </a:lnTo>
                  <a:close/>
                </a:path>
              </a:pathLst>
            </a:custGeom>
            <a:solidFill>
              <a:srgbClr val="EAD1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28"/>
            <p:cNvSpPr/>
            <p:nvPr/>
          </p:nvSpPr>
          <p:spPr>
            <a:xfrm>
              <a:off x="6502933" y="2267006"/>
              <a:ext cx="761856" cy="304752"/>
            </a:xfrm>
            <a:custGeom>
              <a:rect b="b" l="l" r="r" t="t"/>
              <a:pathLst>
                <a:path extrusionOk="0" h="19573" w="48931">
                  <a:moveTo>
                    <a:pt x="9787" y="1"/>
                  </a:moveTo>
                  <a:lnTo>
                    <a:pt x="1" y="9787"/>
                  </a:lnTo>
                  <a:lnTo>
                    <a:pt x="5970" y="15756"/>
                  </a:lnTo>
                  <a:cubicBezTo>
                    <a:pt x="8417" y="18203"/>
                    <a:pt x="11744" y="19573"/>
                    <a:pt x="15202" y="19573"/>
                  </a:cubicBezTo>
                  <a:lnTo>
                    <a:pt x="48931" y="19573"/>
                  </a:lnTo>
                  <a:lnTo>
                    <a:pt x="48931" y="16311"/>
                  </a:lnTo>
                  <a:cubicBezTo>
                    <a:pt x="48931" y="10896"/>
                    <a:pt x="44560" y="6525"/>
                    <a:pt x="39145" y="6525"/>
                  </a:cubicBezTo>
                  <a:lnTo>
                    <a:pt x="16311" y="6525"/>
                  </a:lnTo>
                  <a:lnTo>
                    <a:pt x="9787" y="1"/>
                  </a:lnTo>
                  <a:close/>
                </a:path>
              </a:pathLst>
            </a:custGeom>
            <a:solidFill>
              <a:srgbClr val="EAD1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28"/>
            <p:cNvSpPr/>
            <p:nvPr/>
          </p:nvSpPr>
          <p:spPr>
            <a:xfrm>
              <a:off x="7518720" y="2063849"/>
              <a:ext cx="457120" cy="507909"/>
            </a:xfrm>
            <a:custGeom>
              <a:rect b="b" l="l" r="r" t="t"/>
              <a:pathLst>
                <a:path extrusionOk="0" h="32621" w="29359">
                  <a:moveTo>
                    <a:pt x="6525" y="1"/>
                  </a:moveTo>
                  <a:lnTo>
                    <a:pt x="1" y="32621"/>
                  </a:lnTo>
                  <a:lnTo>
                    <a:pt x="22835" y="32621"/>
                  </a:lnTo>
                  <a:lnTo>
                    <a:pt x="29358" y="1"/>
                  </a:lnTo>
                  <a:close/>
                </a:path>
              </a:pathLst>
            </a:custGeom>
            <a:solidFill>
              <a:srgbClr val="6279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28"/>
            <p:cNvSpPr/>
            <p:nvPr/>
          </p:nvSpPr>
          <p:spPr>
            <a:xfrm>
              <a:off x="6401354" y="2774900"/>
              <a:ext cx="1523696" cy="1168170"/>
            </a:xfrm>
            <a:custGeom>
              <a:rect b="b" l="l" r="r" t="t"/>
              <a:pathLst>
                <a:path extrusionOk="0" h="75027" w="97861">
                  <a:moveTo>
                    <a:pt x="1" y="1"/>
                  </a:moveTo>
                  <a:cubicBezTo>
                    <a:pt x="1" y="10798"/>
                    <a:pt x="8776" y="19572"/>
                    <a:pt x="19573" y="19572"/>
                  </a:cubicBezTo>
                  <a:lnTo>
                    <a:pt x="65241" y="19572"/>
                  </a:lnTo>
                  <a:lnTo>
                    <a:pt x="84813" y="75026"/>
                  </a:lnTo>
                  <a:lnTo>
                    <a:pt x="97861" y="68502"/>
                  </a:lnTo>
                  <a:lnTo>
                    <a:pt x="83932" y="10015"/>
                  </a:lnTo>
                  <a:cubicBezTo>
                    <a:pt x="82529" y="4143"/>
                    <a:pt x="77277" y="1"/>
                    <a:pt x="71243" y="1"/>
                  </a:cubicBez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28"/>
            <p:cNvSpPr/>
            <p:nvPr/>
          </p:nvSpPr>
          <p:spPr>
            <a:xfrm>
              <a:off x="7721877" y="3841476"/>
              <a:ext cx="406330" cy="203173"/>
            </a:xfrm>
            <a:custGeom>
              <a:rect b="b" l="l" r="r" t="t"/>
              <a:pathLst>
                <a:path extrusionOk="0" h="13049" w="26097">
                  <a:moveTo>
                    <a:pt x="13049" y="0"/>
                  </a:moveTo>
                  <a:lnTo>
                    <a:pt x="1" y="6524"/>
                  </a:lnTo>
                  <a:lnTo>
                    <a:pt x="1" y="13048"/>
                  </a:lnTo>
                  <a:lnTo>
                    <a:pt x="26096" y="13048"/>
                  </a:lnTo>
                  <a:lnTo>
                    <a:pt x="26096" y="6524"/>
                  </a:lnTo>
                  <a:lnTo>
                    <a:pt x="1304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28"/>
            <p:cNvSpPr/>
            <p:nvPr/>
          </p:nvSpPr>
          <p:spPr>
            <a:xfrm>
              <a:off x="8128192" y="1555955"/>
              <a:ext cx="1015802" cy="660277"/>
            </a:xfrm>
            <a:custGeom>
              <a:rect b="b" l="l" r="r" t="t"/>
              <a:pathLst>
                <a:path extrusionOk="0" h="42407" w="65241">
                  <a:moveTo>
                    <a:pt x="0" y="1"/>
                  </a:moveTo>
                  <a:lnTo>
                    <a:pt x="0" y="42407"/>
                  </a:lnTo>
                  <a:lnTo>
                    <a:pt x="65240" y="42407"/>
                  </a:lnTo>
                  <a:lnTo>
                    <a:pt x="65240" y="1"/>
                  </a:lnTo>
                  <a:close/>
                </a:path>
              </a:pathLst>
            </a:custGeom>
            <a:solidFill>
              <a:srgbClr val="8098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28"/>
            <p:cNvSpPr/>
            <p:nvPr/>
          </p:nvSpPr>
          <p:spPr>
            <a:xfrm>
              <a:off x="8178981" y="1962270"/>
              <a:ext cx="609488" cy="609488"/>
            </a:xfrm>
            <a:custGeom>
              <a:rect b="b" l="l" r="r" t="t"/>
              <a:pathLst>
                <a:path extrusionOk="0" h="39145" w="39145">
                  <a:moveTo>
                    <a:pt x="22834" y="1"/>
                  </a:moveTo>
                  <a:lnTo>
                    <a:pt x="22834" y="29359"/>
                  </a:lnTo>
                  <a:lnTo>
                    <a:pt x="0" y="29359"/>
                  </a:lnTo>
                  <a:lnTo>
                    <a:pt x="0" y="39145"/>
                  </a:lnTo>
                  <a:lnTo>
                    <a:pt x="39144" y="39145"/>
                  </a:lnTo>
                  <a:lnTo>
                    <a:pt x="39144" y="1"/>
                  </a:lnTo>
                  <a:close/>
                </a:path>
              </a:pathLst>
            </a:custGeom>
            <a:solidFill>
              <a:srgbClr val="6279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28"/>
            <p:cNvSpPr/>
            <p:nvPr/>
          </p:nvSpPr>
          <p:spPr>
            <a:xfrm>
              <a:off x="8483717" y="2774900"/>
              <a:ext cx="406330" cy="203173"/>
            </a:xfrm>
            <a:custGeom>
              <a:rect b="b" l="l" r="r" t="t"/>
              <a:pathLst>
                <a:path extrusionOk="0" h="13049" w="26097">
                  <a:moveTo>
                    <a:pt x="0" y="1"/>
                  </a:moveTo>
                  <a:lnTo>
                    <a:pt x="0" y="13048"/>
                  </a:lnTo>
                  <a:lnTo>
                    <a:pt x="26096" y="13048"/>
                  </a:lnTo>
                  <a:lnTo>
                    <a:pt x="2609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28"/>
            <p:cNvSpPr/>
            <p:nvPr/>
          </p:nvSpPr>
          <p:spPr>
            <a:xfrm>
              <a:off x="8636085" y="2774900"/>
              <a:ext cx="101594" cy="203173"/>
            </a:xfrm>
            <a:custGeom>
              <a:rect b="b" l="l" r="r" t="t"/>
              <a:pathLst>
                <a:path extrusionOk="0" h="13049" w="6525">
                  <a:moveTo>
                    <a:pt x="0" y="1"/>
                  </a:moveTo>
                  <a:lnTo>
                    <a:pt x="0" y="13048"/>
                  </a:lnTo>
                  <a:lnTo>
                    <a:pt x="6524" y="13048"/>
                  </a:lnTo>
                  <a:lnTo>
                    <a:pt x="652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28"/>
            <p:cNvSpPr/>
            <p:nvPr/>
          </p:nvSpPr>
          <p:spPr>
            <a:xfrm>
              <a:off x="8331349" y="2978057"/>
              <a:ext cx="355541" cy="1066592"/>
            </a:xfrm>
            <a:custGeom>
              <a:rect b="b" l="l" r="r" t="t"/>
              <a:pathLst>
                <a:path extrusionOk="0" h="68503" w="22835">
                  <a:moveTo>
                    <a:pt x="9786" y="0"/>
                  </a:moveTo>
                  <a:lnTo>
                    <a:pt x="0" y="68502"/>
                  </a:lnTo>
                  <a:lnTo>
                    <a:pt x="9786" y="68502"/>
                  </a:lnTo>
                  <a:lnTo>
                    <a:pt x="22834" y="0"/>
                  </a:lnTo>
                  <a:close/>
                </a:path>
              </a:pathLst>
            </a:custGeom>
            <a:solidFill>
              <a:srgbClr val="6971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28"/>
            <p:cNvSpPr/>
            <p:nvPr/>
          </p:nvSpPr>
          <p:spPr>
            <a:xfrm>
              <a:off x="8686875" y="2978057"/>
              <a:ext cx="355541" cy="1066592"/>
            </a:xfrm>
            <a:custGeom>
              <a:rect b="b" l="l" r="r" t="t"/>
              <a:pathLst>
                <a:path extrusionOk="0" h="68503" w="22835">
                  <a:moveTo>
                    <a:pt x="0" y="0"/>
                  </a:moveTo>
                  <a:lnTo>
                    <a:pt x="13048" y="68502"/>
                  </a:lnTo>
                  <a:lnTo>
                    <a:pt x="22834" y="68502"/>
                  </a:lnTo>
                  <a:lnTo>
                    <a:pt x="13048" y="0"/>
                  </a:lnTo>
                  <a:close/>
                </a:path>
              </a:pathLst>
            </a:custGeom>
            <a:solidFill>
              <a:srgbClr val="6971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28"/>
            <p:cNvSpPr/>
            <p:nvPr/>
          </p:nvSpPr>
          <p:spPr>
            <a:xfrm>
              <a:off x="6960037" y="2774900"/>
              <a:ext cx="406330" cy="203173"/>
            </a:xfrm>
            <a:custGeom>
              <a:rect b="b" l="l" r="r" t="t"/>
              <a:pathLst>
                <a:path extrusionOk="0" h="13049" w="26097">
                  <a:moveTo>
                    <a:pt x="1" y="1"/>
                  </a:moveTo>
                  <a:lnTo>
                    <a:pt x="1" y="13048"/>
                  </a:lnTo>
                  <a:lnTo>
                    <a:pt x="26097" y="13048"/>
                  </a:lnTo>
                  <a:lnTo>
                    <a:pt x="2609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28"/>
            <p:cNvSpPr/>
            <p:nvPr/>
          </p:nvSpPr>
          <p:spPr>
            <a:xfrm>
              <a:off x="7112405" y="2774900"/>
              <a:ext cx="101594" cy="203173"/>
            </a:xfrm>
            <a:custGeom>
              <a:rect b="b" l="l" r="r" t="t"/>
              <a:pathLst>
                <a:path extrusionOk="0" h="13049" w="6525">
                  <a:moveTo>
                    <a:pt x="1" y="1"/>
                  </a:moveTo>
                  <a:lnTo>
                    <a:pt x="1" y="13048"/>
                  </a:lnTo>
                  <a:lnTo>
                    <a:pt x="6525" y="13048"/>
                  </a:lnTo>
                  <a:lnTo>
                    <a:pt x="652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28"/>
            <p:cNvSpPr/>
            <p:nvPr/>
          </p:nvSpPr>
          <p:spPr>
            <a:xfrm>
              <a:off x="6807669" y="2978057"/>
              <a:ext cx="355541" cy="1066592"/>
            </a:xfrm>
            <a:custGeom>
              <a:rect b="b" l="l" r="r" t="t"/>
              <a:pathLst>
                <a:path extrusionOk="0" h="68503" w="22835">
                  <a:moveTo>
                    <a:pt x="9787" y="0"/>
                  </a:moveTo>
                  <a:lnTo>
                    <a:pt x="1" y="68502"/>
                  </a:lnTo>
                  <a:lnTo>
                    <a:pt x="9787" y="68502"/>
                  </a:lnTo>
                  <a:lnTo>
                    <a:pt x="22835" y="0"/>
                  </a:lnTo>
                  <a:close/>
                </a:path>
              </a:pathLst>
            </a:custGeom>
            <a:solidFill>
              <a:srgbClr val="6971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28"/>
            <p:cNvSpPr/>
            <p:nvPr/>
          </p:nvSpPr>
          <p:spPr>
            <a:xfrm>
              <a:off x="7163194" y="2978057"/>
              <a:ext cx="355541" cy="1066592"/>
            </a:xfrm>
            <a:custGeom>
              <a:rect b="b" l="l" r="r" t="t"/>
              <a:pathLst>
                <a:path extrusionOk="0" h="68503" w="22835">
                  <a:moveTo>
                    <a:pt x="1" y="0"/>
                  </a:moveTo>
                  <a:lnTo>
                    <a:pt x="13049" y="68502"/>
                  </a:lnTo>
                  <a:lnTo>
                    <a:pt x="22835" y="68502"/>
                  </a:lnTo>
                  <a:lnTo>
                    <a:pt x="13049" y="0"/>
                  </a:lnTo>
                  <a:close/>
                </a:path>
              </a:pathLst>
            </a:custGeom>
            <a:solidFill>
              <a:srgbClr val="6971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28"/>
            <p:cNvSpPr/>
            <p:nvPr/>
          </p:nvSpPr>
          <p:spPr>
            <a:xfrm>
              <a:off x="6706090" y="1809902"/>
              <a:ext cx="152384" cy="203173"/>
            </a:xfrm>
            <a:custGeom>
              <a:rect b="b" l="l" r="r" t="t"/>
              <a:pathLst>
                <a:path extrusionOk="0" h="13049" w="9787">
                  <a:moveTo>
                    <a:pt x="1" y="1"/>
                  </a:moveTo>
                  <a:lnTo>
                    <a:pt x="1" y="6525"/>
                  </a:lnTo>
                  <a:cubicBezTo>
                    <a:pt x="1" y="10113"/>
                    <a:pt x="2937" y="13049"/>
                    <a:pt x="6525" y="13049"/>
                  </a:cubicBezTo>
                  <a:lnTo>
                    <a:pt x="9787" y="13049"/>
                  </a:lnTo>
                  <a:lnTo>
                    <a:pt x="9787" y="1"/>
                  </a:lnTo>
                  <a:close/>
                </a:path>
              </a:pathLst>
            </a:custGeom>
            <a:solidFill>
              <a:srgbClr val="D5A6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28"/>
            <p:cNvSpPr/>
            <p:nvPr/>
          </p:nvSpPr>
          <p:spPr>
            <a:xfrm>
              <a:off x="6502933" y="1505166"/>
              <a:ext cx="304752" cy="304752"/>
            </a:xfrm>
            <a:custGeom>
              <a:rect b="b" l="l" r="r" t="t"/>
              <a:pathLst>
                <a:path extrusionOk="0" h="19573" w="19573">
                  <a:moveTo>
                    <a:pt x="9787" y="1"/>
                  </a:moveTo>
                  <a:cubicBezTo>
                    <a:pt x="4372" y="1"/>
                    <a:pt x="1" y="4372"/>
                    <a:pt x="1" y="9787"/>
                  </a:cubicBezTo>
                  <a:cubicBezTo>
                    <a:pt x="1" y="15202"/>
                    <a:pt x="4372" y="19573"/>
                    <a:pt x="9787" y="19573"/>
                  </a:cubicBezTo>
                  <a:cubicBezTo>
                    <a:pt x="15202" y="19573"/>
                    <a:pt x="19573" y="15202"/>
                    <a:pt x="19573" y="9787"/>
                  </a:cubicBezTo>
                  <a:cubicBezTo>
                    <a:pt x="19573" y="4372"/>
                    <a:pt x="15202" y="1"/>
                    <a:pt x="9787" y="1"/>
                  </a:cubicBezTo>
                  <a:close/>
                </a:path>
              </a:pathLst>
            </a:custGeom>
            <a:solidFill>
              <a:srgbClr val="674E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28"/>
            <p:cNvSpPr/>
            <p:nvPr/>
          </p:nvSpPr>
          <p:spPr>
            <a:xfrm>
              <a:off x="6655301" y="1606745"/>
              <a:ext cx="203173" cy="203173"/>
            </a:xfrm>
            <a:custGeom>
              <a:rect b="b" l="l" r="r" t="t"/>
              <a:pathLst>
                <a:path extrusionOk="0" h="13049" w="13049">
                  <a:moveTo>
                    <a:pt x="6525" y="1"/>
                  </a:moveTo>
                  <a:cubicBezTo>
                    <a:pt x="2937" y="1"/>
                    <a:pt x="1" y="2937"/>
                    <a:pt x="1" y="6525"/>
                  </a:cubicBezTo>
                  <a:lnTo>
                    <a:pt x="1" y="13049"/>
                  </a:lnTo>
                  <a:lnTo>
                    <a:pt x="13049" y="13049"/>
                  </a:lnTo>
                  <a:lnTo>
                    <a:pt x="13049" y="6525"/>
                  </a:lnTo>
                  <a:cubicBezTo>
                    <a:pt x="13049" y="2937"/>
                    <a:pt x="10113" y="1"/>
                    <a:pt x="6525" y="1"/>
                  </a:cubicBezTo>
                  <a:close/>
                </a:path>
              </a:pathLst>
            </a:custGeom>
            <a:solidFill>
              <a:srgbClr val="8E7C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28"/>
            <p:cNvSpPr/>
            <p:nvPr/>
          </p:nvSpPr>
          <p:spPr>
            <a:xfrm>
              <a:off x="6655301" y="1708323"/>
              <a:ext cx="203173" cy="253962"/>
            </a:xfrm>
            <a:custGeom>
              <a:rect b="b" l="l" r="r" t="t"/>
              <a:pathLst>
                <a:path extrusionOk="0" h="16311" w="13049">
                  <a:moveTo>
                    <a:pt x="3263" y="1"/>
                  </a:moveTo>
                  <a:lnTo>
                    <a:pt x="1" y="3263"/>
                  </a:lnTo>
                  <a:lnTo>
                    <a:pt x="1" y="9787"/>
                  </a:lnTo>
                  <a:cubicBezTo>
                    <a:pt x="1" y="13375"/>
                    <a:pt x="2937" y="16311"/>
                    <a:pt x="6525" y="16311"/>
                  </a:cubicBezTo>
                  <a:cubicBezTo>
                    <a:pt x="10113" y="16311"/>
                    <a:pt x="13049" y="13375"/>
                    <a:pt x="13049" y="9787"/>
                  </a:cubicBezTo>
                  <a:lnTo>
                    <a:pt x="13049" y="3263"/>
                  </a:lnTo>
                  <a:lnTo>
                    <a:pt x="11124" y="3263"/>
                  </a:lnTo>
                  <a:cubicBezTo>
                    <a:pt x="8188" y="3263"/>
                    <a:pt x="5350" y="2088"/>
                    <a:pt x="3263" y="1"/>
                  </a:cubicBezTo>
                  <a:close/>
                </a:path>
              </a:pathLst>
            </a:custGeom>
            <a:solidFill>
              <a:srgbClr val="EAD1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83" name="Shape 883"/>
        <p:cNvGrpSpPr/>
        <p:nvPr/>
      </p:nvGrpSpPr>
      <p:grpSpPr>
        <a:xfrm>
          <a:off x="0" y="0"/>
          <a:ext cx="0" cy="0"/>
          <a:chOff x="0" y="0"/>
          <a:chExt cx="0" cy="0"/>
        </a:xfrm>
      </p:grpSpPr>
      <p:sp>
        <p:nvSpPr>
          <p:cNvPr id="884" name="Google Shape;884;p29"/>
          <p:cNvSpPr/>
          <p:nvPr/>
        </p:nvSpPr>
        <p:spPr>
          <a:xfrm>
            <a:off x="2423200" y="1569050"/>
            <a:ext cx="7306800" cy="2999700"/>
          </a:xfrm>
          <a:prstGeom prst="roundRect">
            <a:avLst>
              <a:gd fmla="val 16667" name="adj"/>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29"/>
          <p:cNvSpPr/>
          <p:nvPr/>
        </p:nvSpPr>
        <p:spPr>
          <a:xfrm>
            <a:off x="2658333" y="3473249"/>
            <a:ext cx="1618800" cy="799800"/>
          </a:xfrm>
          <a:prstGeom prst="round2DiagRect">
            <a:avLst>
              <a:gd fmla="val 16667" name="adj1"/>
              <a:gd fmla="val 0" name="adj2"/>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29"/>
          <p:cNvSpPr/>
          <p:nvPr/>
        </p:nvSpPr>
        <p:spPr>
          <a:xfrm>
            <a:off x="2658116" y="1863695"/>
            <a:ext cx="1618800" cy="799800"/>
          </a:xfrm>
          <a:prstGeom prst="round2DiagRect">
            <a:avLst>
              <a:gd fmla="val 16667" name="adj1"/>
              <a:gd fmla="val 0" name="adj2"/>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29"/>
          <p:cNvSpPr txBox="1"/>
          <p:nvPr>
            <p:ph idx="4294967295" type="subTitle"/>
          </p:nvPr>
        </p:nvSpPr>
        <p:spPr>
          <a:xfrm>
            <a:off x="2795089" y="1892440"/>
            <a:ext cx="1357800" cy="4053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2000">
                <a:solidFill>
                  <a:schemeClr val="lt1"/>
                </a:solidFill>
                <a:latin typeface="Oswald"/>
                <a:ea typeface="Oswald"/>
                <a:cs typeface="Oswald"/>
                <a:sym typeface="Oswald"/>
              </a:rPr>
              <a:t>DCT Map-Flow</a:t>
            </a:r>
            <a:endParaRPr sz="2000">
              <a:solidFill>
                <a:schemeClr val="lt1"/>
              </a:solidFill>
              <a:latin typeface="Oswald"/>
              <a:ea typeface="Oswald"/>
              <a:cs typeface="Oswald"/>
              <a:sym typeface="Oswald"/>
            </a:endParaRPr>
          </a:p>
        </p:txBody>
      </p:sp>
      <p:sp>
        <p:nvSpPr>
          <p:cNvPr id="888" name="Google Shape;888;p29"/>
          <p:cNvSpPr txBox="1"/>
          <p:nvPr>
            <p:ph idx="4294967295" type="subTitle"/>
          </p:nvPr>
        </p:nvSpPr>
        <p:spPr>
          <a:xfrm>
            <a:off x="2657855" y="3502003"/>
            <a:ext cx="1618800" cy="4053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2000">
                <a:solidFill>
                  <a:schemeClr val="lt1"/>
                </a:solidFill>
                <a:latin typeface="Oswald"/>
                <a:ea typeface="Oswald"/>
                <a:cs typeface="Oswald"/>
                <a:sym typeface="Oswald"/>
              </a:rPr>
              <a:t>Permissions by Emory</a:t>
            </a:r>
            <a:endParaRPr sz="2000">
              <a:solidFill>
                <a:schemeClr val="lt1"/>
              </a:solidFill>
              <a:latin typeface="Oswald"/>
              <a:ea typeface="Oswald"/>
              <a:cs typeface="Oswald"/>
              <a:sym typeface="Oswald"/>
            </a:endParaRPr>
          </a:p>
        </p:txBody>
      </p:sp>
      <p:sp>
        <p:nvSpPr>
          <p:cNvPr id="889" name="Google Shape;889;p29"/>
          <p:cNvSpPr/>
          <p:nvPr/>
        </p:nvSpPr>
        <p:spPr>
          <a:xfrm>
            <a:off x="5419272" y="1793172"/>
            <a:ext cx="3724500" cy="1201500"/>
          </a:xfrm>
          <a:prstGeom prst="rect">
            <a:avLst/>
          </a:prstGeom>
          <a:noFill/>
          <a:ln>
            <a:noFill/>
          </a:ln>
        </p:spPr>
        <p:txBody>
          <a:bodyPr anchorCtr="0" anchor="ctr" bIns="91425" lIns="270000" spcFirstLastPara="1" rIns="274300" wrap="square" tIns="91425">
            <a:noAutofit/>
          </a:bodyPr>
          <a:lstStyle/>
          <a:p>
            <a:pPr indent="-330200" lvl="0" marL="457200" marR="0" rtl="0" algn="l">
              <a:spcBef>
                <a:spcPts val="0"/>
              </a:spcBef>
              <a:spcAft>
                <a:spcPts val="0"/>
              </a:spcAft>
              <a:buClr>
                <a:schemeClr val="dk1"/>
              </a:buClr>
              <a:buSzPts val="1600"/>
              <a:buFont typeface="Roboto"/>
              <a:buChar char="●"/>
            </a:pPr>
            <a:r>
              <a:rPr lang="en" sz="1600">
                <a:solidFill>
                  <a:schemeClr val="dk1"/>
                </a:solidFill>
                <a:latin typeface="Roboto"/>
                <a:ea typeface="Roboto"/>
                <a:cs typeface="Roboto"/>
                <a:sym typeface="Roboto"/>
              </a:rPr>
              <a:t>How were the estimations made (potential bias)</a:t>
            </a:r>
            <a:endParaRPr sz="1600">
              <a:solidFill>
                <a:schemeClr val="dk1"/>
              </a:solidFill>
              <a:latin typeface="Roboto"/>
              <a:ea typeface="Roboto"/>
              <a:cs typeface="Roboto"/>
              <a:sym typeface="Roboto"/>
            </a:endParaRPr>
          </a:p>
          <a:p>
            <a:pPr indent="-330200" lvl="0" marL="457200" marR="0" rtl="0" algn="l">
              <a:spcBef>
                <a:spcPts val="0"/>
              </a:spcBef>
              <a:spcAft>
                <a:spcPts val="0"/>
              </a:spcAft>
              <a:buClr>
                <a:schemeClr val="dk1"/>
              </a:buClr>
              <a:buSzPts val="1600"/>
              <a:buFont typeface="Roboto"/>
              <a:buChar char="●"/>
            </a:pPr>
            <a:r>
              <a:rPr lang="en" sz="1600">
                <a:solidFill>
                  <a:schemeClr val="dk1"/>
                </a:solidFill>
                <a:latin typeface="Roboto"/>
                <a:ea typeface="Roboto"/>
                <a:cs typeface="Roboto"/>
                <a:sym typeface="Roboto"/>
              </a:rPr>
              <a:t>Scalability</a:t>
            </a:r>
            <a:endParaRPr sz="1600">
              <a:solidFill>
                <a:schemeClr val="dk1"/>
              </a:solidFill>
              <a:latin typeface="Roboto"/>
              <a:ea typeface="Roboto"/>
              <a:cs typeface="Roboto"/>
              <a:sym typeface="Roboto"/>
            </a:endParaRPr>
          </a:p>
          <a:p>
            <a:pPr indent="-330200" lvl="0" marL="457200" marR="0" rtl="0" algn="l">
              <a:spcBef>
                <a:spcPts val="0"/>
              </a:spcBef>
              <a:spcAft>
                <a:spcPts val="0"/>
              </a:spcAft>
              <a:buClr>
                <a:schemeClr val="dk1"/>
              </a:buClr>
              <a:buSzPts val="1600"/>
              <a:buFont typeface="Roboto"/>
              <a:buChar char="●"/>
            </a:pPr>
            <a:r>
              <a:rPr lang="en" sz="1600">
                <a:solidFill>
                  <a:schemeClr val="dk1"/>
                </a:solidFill>
                <a:latin typeface="Roboto"/>
                <a:ea typeface="Roboto"/>
                <a:cs typeface="Roboto"/>
                <a:sym typeface="Roboto"/>
              </a:rPr>
              <a:t>Fixed weights vs dynamic weights</a:t>
            </a:r>
            <a:endParaRPr sz="1600">
              <a:solidFill>
                <a:schemeClr val="dk1"/>
              </a:solidFill>
              <a:latin typeface="Roboto"/>
              <a:ea typeface="Roboto"/>
              <a:cs typeface="Roboto"/>
              <a:sym typeface="Roboto"/>
            </a:endParaRPr>
          </a:p>
        </p:txBody>
      </p:sp>
      <p:cxnSp>
        <p:nvCxnSpPr>
          <p:cNvPr id="890" name="Google Shape;890;p29"/>
          <p:cNvCxnSpPr/>
          <p:nvPr/>
        </p:nvCxnSpPr>
        <p:spPr>
          <a:xfrm>
            <a:off x="4539707" y="2095020"/>
            <a:ext cx="793200" cy="0"/>
          </a:xfrm>
          <a:prstGeom prst="straightConnector1">
            <a:avLst/>
          </a:prstGeom>
          <a:noFill/>
          <a:ln cap="flat" cmpd="sng" w="19050">
            <a:solidFill>
              <a:schemeClr val="accent1"/>
            </a:solidFill>
            <a:prstDash val="solid"/>
            <a:round/>
            <a:headEnd len="med" w="med" type="none"/>
            <a:tailEnd len="med" w="med" type="oval"/>
          </a:ln>
        </p:spPr>
      </p:cxnSp>
      <p:cxnSp>
        <p:nvCxnSpPr>
          <p:cNvPr id="891" name="Google Shape;891;p29"/>
          <p:cNvCxnSpPr/>
          <p:nvPr/>
        </p:nvCxnSpPr>
        <p:spPr>
          <a:xfrm>
            <a:off x="4451798" y="3704635"/>
            <a:ext cx="793200" cy="0"/>
          </a:xfrm>
          <a:prstGeom prst="straightConnector1">
            <a:avLst/>
          </a:prstGeom>
          <a:noFill/>
          <a:ln cap="flat" cmpd="sng" w="19050">
            <a:solidFill>
              <a:schemeClr val="accent2"/>
            </a:solidFill>
            <a:prstDash val="solid"/>
            <a:round/>
            <a:headEnd len="med" w="med" type="none"/>
            <a:tailEnd len="med" w="med" type="oval"/>
          </a:ln>
        </p:spPr>
      </p:cxnSp>
      <p:sp>
        <p:nvSpPr>
          <p:cNvPr id="892" name="Google Shape;892;p29"/>
          <p:cNvSpPr/>
          <p:nvPr/>
        </p:nvSpPr>
        <p:spPr>
          <a:xfrm>
            <a:off x="5419493" y="3473248"/>
            <a:ext cx="3724500" cy="732300"/>
          </a:xfrm>
          <a:prstGeom prst="rect">
            <a:avLst/>
          </a:prstGeom>
          <a:noFill/>
          <a:ln>
            <a:noFill/>
          </a:ln>
        </p:spPr>
        <p:txBody>
          <a:bodyPr anchorCtr="0" anchor="ctr" bIns="91425" lIns="270000" spcFirstLastPara="1" rIns="274300" wrap="square" tIns="91425">
            <a:noAutofit/>
          </a:bodyPr>
          <a:lstStyle/>
          <a:p>
            <a:pPr indent="-330200" lvl="0" marL="457200" marR="0" rtl="0" algn="l">
              <a:spcBef>
                <a:spcPts val="0"/>
              </a:spcBef>
              <a:spcAft>
                <a:spcPts val="0"/>
              </a:spcAft>
              <a:buClr>
                <a:schemeClr val="dk1"/>
              </a:buClr>
              <a:buSzPts val="1600"/>
              <a:buFont typeface="Roboto"/>
              <a:buChar char="●"/>
            </a:pPr>
            <a:r>
              <a:rPr lang="en" sz="1600">
                <a:solidFill>
                  <a:schemeClr val="dk1"/>
                </a:solidFill>
                <a:latin typeface="Roboto"/>
                <a:ea typeface="Roboto"/>
                <a:cs typeface="Roboto"/>
                <a:sym typeface="Roboto"/>
              </a:rPr>
              <a:t>What is our solution to Emory not allowing us to access their data</a:t>
            </a:r>
            <a:endParaRPr sz="1600">
              <a:solidFill>
                <a:schemeClr val="dk1"/>
              </a:solidFill>
              <a:latin typeface="Roboto"/>
              <a:ea typeface="Roboto"/>
              <a:cs typeface="Roboto"/>
              <a:sym typeface="Robo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6" name="Shape 896"/>
        <p:cNvGrpSpPr/>
        <p:nvPr/>
      </p:nvGrpSpPr>
      <p:grpSpPr>
        <a:xfrm>
          <a:off x="0" y="0"/>
          <a:ext cx="0" cy="0"/>
          <a:chOff x="0" y="0"/>
          <a:chExt cx="0" cy="0"/>
        </a:xfrm>
      </p:grpSpPr>
      <p:pic>
        <p:nvPicPr>
          <p:cNvPr id="897" name="Google Shape;897;p30"/>
          <p:cNvPicPr preferRelativeResize="0"/>
          <p:nvPr/>
        </p:nvPicPr>
        <p:blipFill>
          <a:blip r:embed="rId3">
            <a:alphaModFix/>
          </a:blip>
          <a:stretch>
            <a:fillRect/>
          </a:stretch>
        </p:blipFill>
        <p:spPr>
          <a:xfrm>
            <a:off x="764675" y="152400"/>
            <a:ext cx="3415551" cy="4838697"/>
          </a:xfrm>
          <a:prstGeom prst="rect">
            <a:avLst/>
          </a:prstGeom>
          <a:noFill/>
          <a:ln>
            <a:noFill/>
          </a:ln>
        </p:spPr>
      </p:pic>
      <p:pic>
        <p:nvPicPr>
          <p:cNvPr id="898" name="Google Shape;898;p30"/>
          <p:cNvPicPr preferRelativeResize="0"/>
          <p:nvPr/>
        </p:nvPicPr>
        <p:blipFill rotWithShape="1">
          <a:blip r:embed="rId4">
            <a:alphaModFix/>
          </a:blip>
          <a:srcRect b="9297" l="4730" r="5502" t="0"/>
          <a:stretch/>
        </p:blipFill>
        <p:spPr>
          <a:xfrm>
            <a:off x="4768975" y="152400"/>
            <a:ext cx="3610351" cy="4838702"/>
          </a:xfrm>
          <a:prstGeom prst="rect">
            <a:avLst/>
          </a:prstGeom>
          <a:noFill/>
          <a:ln>
            <a:noFill/>
          </a:ln>
        </p:spPr>
      </p:pic>
      <p:sp>
        <p:nvSpPr>
          <p:cNvPr id="899" name="Google Shape;899;p30"/>
          <p:cNvSpPr/>
          <p:nvPr/>
        </p:nvSpPr>
        <p:spPr>
          <a:xfrm>
            <a:off x="1231600" y="3326225"/>
            <a:ext cx="728700" cy="209400"/>
          </a:xfrm>
          <a:prstGeom prst="roundRect">
            <a:avLst>
              <a:gd fmla="val 16667" name="adj"/>
            </a:avLst>
          </a:prstGeom>
          <a:noFill/>
          <a:ln cap="flat" cmpd="sng" w="28575">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30"/>
          <p:cNvSpPr/>
          <p:nvPr/>
        </p:nvSpPr>
        <p:spPr>
          <a:xfrm>
            <a:off x="3930625" y="2954100"/>
            <a:ext cx="333300" cy="209400"/>
          </a:xfrm>
          <a:prstGeom prst="roundRect">
            <a:avLst>
              <a:gd fmla="val 16667" name="adj"/>
            </a:avLst>
          </a:prstGeom>
          <a:noFill/>
          <a:ln cap="flat" cmpd="sng" w="28575">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30"/>
          <p:cNvSpPr/>
          <p:nvPr/>
        </p:nvSpPr>
        <p:spPr>
          <a:xfrm>
            <a:off x="4945850" y="3009475"/>
            <a:ext cx="728700" cy="408900"/>
          </a:xfrm>
          <a:prstGeom prst="roundRect">
            <a:avLst>
              <a:gd fmla="val 16667" name="adj"/>
            </a:avLst>
          </a:prstGeom>
          <a:noFill/>
          <a:ln cap="flat" cmpd="sng" w="28575">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30"/>
          <p:cNvSpPr/>
          <p:nvPr/>
        </p:nvSpPr>
        <p:spPr>
          <a:xfrm>
            <a:off x="7908100" y="2954100"/>
            <a:ext cx="516000" cy="408900"/>
          </a:xfrm>
          <a:prstGeom prst="roundRect">
            <a:avLst>
              <a:gd fmla="val 16667" name="adj"/>
            </a:avLst>
          </a:prstGeom>
          <a:noFill/>
          <a:ln cap="flat" cmpd="sng" w="28575">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6" name="Shape 906"/>
        <p:cNvGrpSpPr/>
        <p:nvPr/>
      </p:nvGrpSpPr>
      <p:grpSpPr>
        <a:xfrm>
          <a:off x="0" y="0"/>
          <a:ext cx="0" cy="0"/>
          <a:chOff x="0" y="0"/>
          <a:chExt cx="0" cy="0"/>
        </a:xfrm>
      </p:grpSpPr>
      <p:sp>
        <p:nvSpPr>
          <p:cNvPr id="907" name="Google Shape;907;p31"/>
          <p:cNvSpPr txBox="1"/>
          <p:nvPr>
            <p:ph type="title"/>
          </p:nvPr>
        </p:nvSpPr>
        <p:spPr>
          <a:xfrm>
            <a:off x="1052800" y="1689450"/>
            <a:ext cx="2617200" cy="8775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DCT MAP-FLOW</a:t>
            </a:r>
            <a:endParaRPr/>
          </a:p>
        </p:txBody>
      </p:sp>
      <p:sp>
        <p:nvSpPr>
          <p:cNvPr id="908" name="Google Shape;908;p31"/>
          <p:cNvSpPr txBox="1"/>
          <p:nvPr>
            <p:ph idx="2" type="body"/>
          </p:nvPr>
        </p:nvSpPr>
        <p:spPr>
          <a:xfrm>
            <a:off x="4001475" y="1440000"/>
            <a:ext cx="4422600" cy="2534700"/>
          </a:xfrm>
          <a:prstGeom prst="rect">
            <a:avLst/>
          </a:prstGeom>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lang="en"/>
              <a:t>Only designed for when DCT is operating at a high capacity, thus fixed weights are sufficient</a:t>
            </a:r>
            <a:endParaRPr/>
          </a:p>
          <a:p>
            <a:pPr indent="-317500" lvl="0" marL="457200" rtl="0" algn="l">
              <a:spcBef>
                <a:spcPts val="0"/>
              </a:spcBef>
              <a:spcAft>
                <a:spcPts val="0"/>
              </a:spcAft>
              <a:buSzPts val="1400"/>
              <a:buChar char="●"/>
            </a:pPr>
            <a:r>
              <a:rPr lang="en"/>
              <a:t>Estimations were made by observation (yes, bias is possible if not probable)</a:t>
            </a:r>
            <a:endParaRPr/>
          </a:p>
          <a:p>
            <a:pPr indent="-317500" lvl="0" marL="457200" rtl="0" algn="l">
              <a:spcBef>
                <a:spcPts val="0"/>
              </a:spcBef>
              <a:spcAft>
                <a:spcPts val="0"/>
              </a:spcAft>
              <a:buSzPts val="1400"/>
              <a:buChar char="●"/>
            </a:pPr>
            <a:r>
              <a:rPr lang="en"/>
              <a:t>It is as scalable as the network it models (DCT’s architecture)*</a:t>
            </a:r>
            <a:endParaRPr/>
          </a:p>
          <a:p>
            <a:pPr indent="0" lvl="0" marL="0" rtl="0" algn="l">
              <a:spcBef>
                <a:spcPts val="1600"/>
              </a:spcBef>
              <a:spcAft>
                <a:spcPts val="0"/>
              </a:spcAft>
              <a:buNone/>
            </a:pPr>
            <a:r>
              <a:t/>
            </a:r>
            <a:endParaRPr/>
          </a:p>
          <a:p>
            <a:pPr indent="-317500" lvl="0" marL="457200" rtl="0" algn="l">
              <a:spcBef>
                <a:spcPts val="1600"/>
              </a:spcBef>
              <a:spcAft>
                <a:spcPts val="0"/>
              </a:spcAft>
              <a:buSzPts val="1400"/>
              <a:buChar char="●"/>
            </a:pPr>
            <a:r>
              <a:rPr lang="en"/>
              <a:t>We please ask for no further feedback on the flow network as it is not a primary feature</a:t>
            </a:r>
            <a:endParaRPr/>
          </a:p>
        </p:txBody>
      </p:sp>
      <p:sp>
        <p:nvSpPr>
          <p:cNvPr id="909" name="Google Shape;909;p31"/>
          <p:cNvSpPr txBox="1"/>
          <p:nvPr/>
        </p:nvSpPr>
        <p:spPr>
          <a:xfrm>
            <a:off x="3728375" y="4774200"/>
            <a:ext cx="5415600" cy="3231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900">
                <a:solidFill>
                  <a:schemeClr val="lt1"/>
                </a:solidFill>
                <a:latin typeface="Roboto"/>
                <a:ea typeface="Roboto"/>
                <a:cs typeface="Roboto"/>
                <a:sym typeface="Roboto"/>
              </a:rPr>
              <a:t>*Both are not very scalable</a:t>
            </a:r>
            <a:endParaRPr sz="900">
              <a:solidFill>
                <a:schemeClr val="lt1"/>
              </a:solidFill>
              <a:latin typeface="Roboto"/>
              <a:ea typeface="Roboto"/>
              <a:cs typeface="Roboto"/>
              <a:sym typeface="Robo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3" name="Shape 913"/>
        <p:cNvGrpSpPr/>
        <p:nvPr/>
      </p:nvGrpSpPr>
      <p:grpSpPr>
        <a:xfrm>
          <a:off x="0" y="0"/>
          <a:ext cx="0" cy="0"/>
          <a:chOff x="0" y="0"/>
          <a:chExt cx="0" cy="0"/>
        </a:xfrm>
      </p:grpSpPr>
      <p:sp>
        <p:nvSpPr>
          <p:cNvPr id="914" name="Google Shape;914;p32"/>
          <p:cNvSpPr txBox="1"/>
          <p:nvPr>
            <p:ph type="title"/>
          </p:nvPr>
        </p:nvSpPr>
        <p:spPr>
          <a:xfrm>
            <a:off x="1052800" y="1689450"/>
            <a:ext cx="2617200" cy="8775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PERMISSIONS FROM EMORY</a:t>
            </a:r>
            <a:endParaRPr/>
          </a:p>
        </p:txBody>
      </p:sp>
      <p:sp>
        <p:nvSpPr>
          <p:cNvPr id="915" name="Google Shape;915;p32"/>
          <p:cNvSpPr txBox="1"/>
          <p:nvPr>
            <p:ph idx="2" type="body"/>
          </p:nvPr>
        </p:nvSpPr>
        <p:spPr>
          <a:xfrm>
            <a:off x="4001475" y="997425"/>
            <a:ext cx="4422600" cy="35715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Examples of some questions we got</a:t>
            </a:r>
            <a:endParaRPr/>
          </a:p>
          <a:p>
            <a:pPr indent="-317500" lvl="1" marL="914400" rtl="0" algn="l">
              <a:spcBef>
                <a:spcPts val="0"/>
              </a:spcBef>
              <a:spcAft>
                <a:spcPts val="0"/>
              </a:spcAft>
              <a:buSzPts val="1400"/>
              <a:buChar char="○"/>
            </a:pPr>
            <a:r>
              <a:rPr lang="en"/>
              <a:t>Will Emory allow us to access Dooley Dollar/meal swipe data?</a:t>
            </a:r>
            <a:endParaRPr/>
          </a:p>
          <a:p>
            <a:pPr indent="-317500" lvl="1" marL="914400" rtl="0" algn="l">
              <a:spcBef>
                <a:spcPts val="0"/>
              </a:spcBef>
              <a:spcAft>
                <a:spcPts val="0"/>
              </a:spcAft>
              <a:buSzPts val="1400"/>
              <a:buChar char="○"/>
            </a:pPr>
            <a:r>
              <a:rPr lang="en"/>
              <a:t>Will Emory allow us to set up cameras in the dining hall?</a:t>
            </a:r>
            <a:endParaRPr/>
          </a:p>
          <a:p>
            <a:pPr indent="-317500" lvl="0" marL="457200" rtl="0" algn="l">
              <a:spcBef>
                <a:spcPts val="0"/>
              </a:spcBef>
              <a:spcAft>
                <a:spcPts val="0"/>
              </a:spcAft>
              <a:buSzPts val="1400"/>
              <a:buChar char="●"/>
            </a:pPr>
            <a:r>
              <a:rPr lang="en"/>
              <a:t>We are working on a proof of concept (POC). Creating an app with the potential to connect with Emory’s data and display your meal swipe amount or to keep track of the people swiping into the DCT or to set up cameras</a:t>
            </a:r>
            <a:endParaRPr/>
          </a:p>
          <a:p>
            <a:pPr indent="-317500" lvl="0" marL="457200" rtl="0" algn="l">
              <a:spcBef>
                <a:spcPts val="0"/>
              </a:spcBef>
              <a:spcAft>
                <a:spcPts val="0"/>
              </a:spcAft>
              <a:buSzPts val="1400"/>
              <a:buChar char="●"/>
            </a:pPr>
            <a:r>
              <a:rPr lang="en"/>
              <a:t>It is important to remember that we are learning the Scrum methodology and we only have 10 sprints thus we are limited in what we can do</a:t>
            </a:r>
            <a:endParaRPr/>
          </a:p>
          <a:p>
            <a:pPr indent="-317500" lvl="0" marL="457200" rtl="0" algn="l">
              <a:spcBef>
                <a:spcPts val="0"/>
              </a:spcBef>
              <a:spcAft>
                <a:spcPts val="0"/>
              </a:spcAft>
              <a:buSzPts val="1400"/>
              <a:buChar char="●"/>
            </a:pPr>
            <a:r>
              <a:rPr lang="en"/>
              <a:t>We are mocking the data for this POC so that in the future we have the potential to connect to real data</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13367C"/>
            </a:gs>
            <a:gs pos="100000">
              <a:schemeClr val="dk2"/>
            </a:gs>
          </a:gsLst>
          <a:lin ang="5400012" scaled="0"/>
        </a:gradFill>
      </p:bgPr>
    </p:bg>
    <p:spTree>
      <p:nvGrpSpPr>
        <p:cNvPr id="919" name="Shape 919"/>
        <p:cNvGrpSpPr/>
        <p:nvPr/>
      </p:nvGrpSpPr>
      <p:grpSpPr>
        <a:xfrm>
          <a:off x="0" y="0"/>
          <a:ext cx="0" cy="0"/>
          <a:chOff x="0" y="0"/>
          <a:chExt cx="0" cy="0"/>
        </a:xfrm>
      </p:grpSpPr>
      <p:sp>
        <p:nvSpPr>
          <p:cNvPr id="920" name="Google Shape;920;p33"/>
          <p:cNvSpPr txBox="1"/>
          <p:nvPr>
            <p:ph type="title"/>
          </p:nvPr>
        </p:nvSpPr>
        <p:spPr>
          <a:xfrm>
            <a:off x="3216900" y="1653325"/>
            <a:ext cx="1599000" cy="123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02</a:t>
            </a:r>
            <a:endParaRPr/>
          </a:p>
        </p:txBody>
      </p:sp>
      <p:sp>
        <p:nvSpPr>
          <p:cNvPr id="921" name="Google Shape;921;p33"/>
          <p:cNvSpPr txBox="1"/>
          <p:nvPr>
            <p:ph idx="2" type="title"/>
          </p:nvPr>
        </p:nvSpPr>
        <p:spPr>
          <a:xfrm>
            <a:off x="3216900" y="2879675"/>
            <a:ext cx="2622000" cy="610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2"/>
                </a:solidFill>
              </a:rPr>
              <a:t>What did we accomplish?</a:t>
            </a:r>
            <a:endParaRPr>
              <a:solidFill>
                <a:schemeClr val="accent2"/>
              </a:solidFill>
            </a:endParaRPr>
          </a:p>
        </p:txBody>
      </p:sp>
      <p:grpSp>
        <p:nvGrpSpPr>
          <p:cNvPr id="922" name="Google Shape;922;p33"/>
          <p:cNvGrpSpPr/>
          <p:nvPr/>
        </p:nvGrpSpPr>
        <p:grpSpPr>
          <a:xfrm>
            <a:off x="6351340" y="1383010"/>
            <a:ext cx="2301266" cy="2377467"/>
            <a:chOff x="6945936" y="1456203"/>
            <a:chExt cx="2159597" cy="2231107"/>
          </a:xfrm>
        </p:grpSpPr>
        <p:sp>
          <p:nvSpPr>
            <p:cNvPr id="923" name="Google Shape;923;p33"/>
            <p:cNvSpPr/>
            <p:nvPr/>
          </p:nvSpPr>
          <p:spPr>
            <a:xfrm>
              <a:off x="7643769" y="1456203"/>
              <a:ext cx="1461763" cy="1846434"/>
            </a:xfrm>
            <a:custGeom>
              <a:rect b="b" l="l" r="r" t="t"/>
              <a:pathLst>
                <a:path extrusionOk="0" h="156577" w="123957">
                  <a:moveTo>
                    <a:pt x="1" y="1"/>
                  </a:moveTo>
                  <a:lnTo>
                    <a:pt x="1" y="16311"/>
                  </a:lnTo>
                  <a:lnTo>
                    <a:pt x="107646" y="16311"/>
                  </a:lnTo>
                  <a:lnTo>
                    <a:pt x="107646" y="156576"/>
                  </a:lnTo>
                  <a:lnTo>
                    <a:pt x="123956" y="156576"/>
                  </a:lnTo>
                  <a:lnTo>
                    <a:pt x="12395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33"/>
            <p:cNvSpPr/>
            <p:nvPr/>
          </p:nvSpPr>
          <p:spPr>
            <a:xfrm>
              <a:off x="7451434" y="1648538"/>
              <a:ext cx="1461763" cy="1846434"/>
            </a:xfrm>
            <a:custGeom>
              <a:rect b="b" l="l" r="r" t="t"/>
              <a:pathLst>
                <a:path extrusionOk="0" h="156577" w="123957">
                  <a:moveTo>
                    <a:pt x="1" y="1"/>
                  </a:moveTo>
                  <a:lnTo>
                    <a:pt x="1" y="16311"/>
                  </a:lnTo>
                  <a:lnTo>
                    <a:pt x="81550" y="16311"/>
                  </a:lnTo>
                  <a:lnTo>
                    <a:pt x="107646" y="42407"/>
                  </a:lnTo>
                  <a:lnTo>
                    <a:pt x="107646" y="156576"/>
                  </a:lnTo>
                  <a:lnTo>
                    <a:pt x="123956" y="156576"/>
                  </a:lnTo>
                  <a:lnTo>
                    <a:pt x="123956" y="140266"/>
                  </a:lnTo>
                  <a:lnTo>
                    <a:pt x="1239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33"/>
            <p:cNvSpPr/>
            <p:nvPr/>
          </p:nvSpPr>
          <p:spPr>
            <a:xfrm>
              <a:off x="7259100" y="1840875"/>
              <a:ext cx="1487174" cy="1846434"/>
            </a:xfrm>
            <a:custGeom>
              <a:rect b="b" l="l" r="r" t="t"/>
              <a:pathLst>
                <a:path extrusionOk="0" h="156577" w="123957">
                  <a:moveTo>
                    <a:pt x="1" y="1"/>
                  </a:moveTo>
                  <a:lnTo>
                    <a:pt x="1" y="156576"/>
                  </a:lnTo>
                  <a:lnTo>
                    <a:pt x="123956" y="156576"/>
                  </a:lnTo>
                  <a:lnTo>
                    <a:pt x="123956" y="27043"/>
                  </a:lnTo>
                  <a:lnTo>
                    <a:pt x="9802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33"/>
            <p:cNvSpPr/>
            <p:nvPr/>
          </p:nvSpPr>
          <p:spPr>
            <a:xfrm>
              <a:off x="6945936" y="2917954"/>
              <a:ext cx="769354" cy="769354"/>
            </a:xfrm>
            <a:custGeom>
              <a:rect b="b" l="l" r="r" t="t"/>
              <a:pathLst>
                <a:path extrusionOk="0" h="65241" w="65241">
                  <a:moveTo>
                    <a:pt x="26097" y="0"/>
                  </a:moveTo>
                  <a:lnTo>
                    <a:pt x="26097" y="10732"/>
                  </a:lnTo>
                  <a:cubicBezTo>
                    <a:pt x="24596" y="11189"/>
                    <a:pt x="23128" y="11776"/>
                    <a:pt x="21758" y="12526"/>
                  </a:cubicBezTo>
                  <a:lnTo>
                    <a:pt x="21726" y="12526"/>
                  </a:lnTo>
                  <a:lnTo>
                    <a:pt x="14158" y="4926"/>
                  </a:lnTo>
                  <a:lnTo>
                    <a:pt x="4927" y="14157"/>
                  </a:lnTo>
                  <a:lnTo>
                    <a:pt x="12527" y="21758"/>
                  </a:lnTo>
                  <a:cubicBezTo>
                    <a:pt x="11777" y="23128"/>
                    <a:pt x="11190" y="24596"/>
                    <a:pt x="10733" y="26096"/>
                  </a:cubicBezTo>
                  <a:lnTo>
                    <a:pt x="1" y="26096"/>
                  </a:lnTo>
                  <a:lnTo>
                    <a:pt x="1" y="39144"/>
                  </a:lnTo>
                  <a:lnTo>
                    <a:pt x="10733" y="39144"/>
                  </a:lnTo>
                  <a:cubicBezTo>
                    <a:pt x="11190" y="40645"/>
                    <a:pt x="11777" y="42113"/>
                    <a:pt x="12527" y="43483"/>
                  </a:cubicBezTo>
                  <a:lnTo>
                    <a:pt x="12527" y="43515"/>
                  </a:lnTo>
                  <a:lnTo>
                    <a:pt x="4927" y="51083"/>
                  </a:lnTo>
                  <a:lnTo>
                    <a:pt x="14158" y="60315"/>
                  </a:lnTo>
                  <a:lnTo>
                    <a:pt x="21758" y="52714"/>
                  </a:lnTo>
                  <a:cubicBezTo>
                    <a:pt x="23128" y="53464"/>
                    <a:pt x="24596" y="54052"/>
                    <a:pt x="26097" y="54508"/>
                  </a:cubicBezTo>
                  <a:lnTo>
                    <a:pt x="26097" y="65240"/>
                  </a:lnTo>
                  <a:lnTo>
                    <a:pt x="39145" y="65240"/>
                  </a:lnTo>
                  <a:lnTo>
                    <a:pt x="39145" y="54508"/>
                  </a:lnTo>
                  <a:cubicBezTo>
                    <a:pt x="40645" y="54052"/>
                    <a:pt x="42113" y="53464"/>
                    <a:pt x="43483" y="52714"/>
                  </a:cubicBezTo>
                  <a:lnTo>
                    <a:pt x="51084" y="60315"/>
                  </a:lnTo>
                  <a:lnTo>
                    <a:pt x="60315" y="51083"/>
                  </a:lnTo>
                  <a:lnTo>
                    <a:pt x="52715" y="43515"/>
                  </a:lnTo>
                  <a:lnTo>
                    <a:pt x="52715" y="43483"/>
                  </a:lnTo>
                  <a:cubicBezTo>
                    <a:pt x="53465" y="42113"/>
                    <a:pt x="54052" y="40645"/>
                    <a:pt x="54509" y="39144"/>
                  </a:cubicBezTo>
                  <a:lnTo>
                    <a:pt x="65241" y="39144"/>
                  </a:lnTo>
                  <a:lnTo>
                    <a:pt x="65241" y="26096"/>
                  </a:lnTo>
                  <a:lnTo>
                    <a:pt x="54509" y="26096"/>
                  </a:lnTo>
                  <a:cubicBezTo>
                    <a:pt x="54052" y="24596"/>
                    <a:pt x="53465" y="23128"/>
                    <a:pt x="52715" y="21758"/>
                  </a:cubicBezTo>
                  <a:lnTo>
                    <a:pt x="60315" y="14157"/>
                  </a:lnTo>
                  <a:lnTo>
                    <a:pt x="51084" y="4926"/>
                  </a:lnTo>
                  <a:lnTo>
                    <a:pt x="43516" y="12526"/>
                  </a:lnTo>
                  <a:lnTo>
                    <a:pt x="43483" y="12526"/>
                  </a:lnTo>
                  <a:cubicBezTo>
                    <a:pt x="42113" y="11776"/>
                    <a:pt x="40645" y="11189"/>
                    <a:pt x="39145" y="10732"/>
                  </a:cubicBezTo>
                  <a:lnTo>
                    <a:pt x="39145" y="0"/>
                  </a:lnTo>
                  <a:close/>
                </a:path>
              </a:pathLst>
            </a:custGeom>
            <a:solidFill>
              <a:srgbClr val="67E0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33"/>
            <p:cNvSpPr/>
            <p:nvPr/>
          </p:nvSpPr>
          <p:spPr>
            <a:xfrm>
              <a:off x="7215206" y="3187224"/>
              <a:ext cx="230815" cy="230815"/>
            </a:xfrm>
            <a:custGeom>
              <a:rect b="b" l="l" r="r" t="t"/>
              <a:pathLst>
                <a:path extrusionOk="0" h="19573" w="19573">
                  <a:moveTo>
                    <a:pt x="9787" y="0"/>
                  </a:moveTo>
                  <a:cubicBezTo>
                    <a:pt x="4372" y="0"/>
                    <a:pt x="1" y="4371"/>
                    <a:pt x="1" y="9786"/>
                  </a:cubicBezTo>
                  <a:cubicBezTo>
                    <a:pt x="1" y="15201"/>
                    <a:pt x="4372" y="19572"/>
                    <a:pt x="9787" y="19572"/>
                  </a:cubicBezTo>
                  <a:cubicBezTo>
                    <a:pt x="15202" y="19572"/>
                    <a:pt x="19573" y="15201"/>
                    <a:pt x="19573" y="9786"/>
                  </a:cubicBezTo>
                  <a:cubicBezTo>
                    <a:pt x="19573" y="4371"/>
                    <a:pt x="15202" y="0"/>
                    <a:pt x="97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33"/>
            <p:cNvSpPr/>
            <p:nvPr/>
          </p:nvSpPr>
          <p:spPr>
            <a:xfrm>
              <a:off x="7489901" y="1994743"/>
              <a:ext cx="307749" cy="307749"/>
            </a:xfrm>
            <a:custGeom>
              <a:rect b="b" l="l" r="r" t="t"/>
              <a:pathLst>
                <a:path extrusionOk="0" h="26097" w="26097">
                  <a:moveTo>
                    <a:pt x="1" y="1"/>
                  </a:moveTo>
                  <a:lnTo>
                    <a:pt x="1" y="26097"/>
                  </a:lnTo>
                  <a:lnTo>
                    <a:pt x="26097" y="26097"/>
                  </a:lnTo>
                  <a:lnTo>
                    <a:pt x="26097" y="1"/>
                  </a:lnTo>
                  <a:close/>
                </a:path>
              </a:pathLst>
            </a:custGeom>
            <a:solidFill>
              <a:srgbClr val="BBB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33"/>
            <p:cNvSpPr/>
            <p:nvPr/>
          </p:nvSpPr>
          <p:spPr>
            <a:xfrm>
              <a:off x="7489901" y="2533283"/>
              <a:ext cx="307749" cy="307749"/>
            </a:xfrm>
            <a:custGeom>
              <a:rect b="b" l="l" r="r" t="t"/>
              <a:pathLst>
                <a:path extrusionOk="0" h="26097" w="26097">
                  <a:moveTo>
                    <a:pt x="1" y="1"/>
                  </a:moveTo>
                  <a:lnTo>
                    <a:pt x="1" y="26096"/>
                  </a:lnTo>
                  <a:lnTo>
                    <a:pt x="26097" y="26096"/>
                  </a:lnTo>
                  <a:lnTo>
                    <a:pt x="26097" y="1"/>
                  </a:lnTo>
                  <a:close/>
                </a:path>
              </a:pathLst>
            </a:custGeom>
            <a:solidFill>
              <a:srgbClr val="BBB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33"/>
            <p:cNvSpPr/>
            <p:nvPr/>
          </p:nvSpPr>
          <p:spPr>
            <a:xfrm>
              <a:off x="8259243" y="3148757"/>
              <a:ext cx="307749" cy="307749"/>
            </a:xfrm>
            <a:custGeom>
              <a:rect b="b" l="l" r="r" t="t"/>
              <a:pathLst>
                <a:path extrusionOk="0" h="26097" w="26097">
                  <a:moveTo>
                    <a:pt x="13048" y="0"/>
                  </a:moveTo>
                  <a:cubicBezTo>
                    <a:pt x="5839" y="0"/>
                    <a:pt x="0" y="5839"/>
                    <a:pt x="0" y="13048"/>
                  </a:cubicBezTo>
                  <a:cubicBezTo>
                    <a:pt x="0" y="20257"/>
                    <a:pt x="5839" y="26096"/>
                    <a:pt x="13048" y="26096"/>
                  </a:cubicBezTo>
                  <a:cubicBezTo>
                    <a:pt x="20257" y="26096"/>
                    <a:pt x="26096" y="20257"/>
                    <a:pt x="26096" y="13048"/>
                  </a:cubicBezTo>
                  <a:cubicBezTo>
                    <a:pt x="26096" y="5839"/>
                    <a:pt x="20257" y="0"/>
                    <a:pt x="13048" y="0"/>
                  </a:cubicBezTo>
                  <a:close/>
                </a:path>
              </a:pathLst>
            </a:custGeom>
            <a:solidFill>
              <a:srgbClr val="BBB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33"/>
            <p:cNvSpPr/>
            <p:nvPr/>
          </p:nvSpPr>
          <p:spPr>
            <a:xfrm>
              <a:off x="7913039" y="1956275"/>
              <a:ext cx="384683" cy="76946"/>
            </a:xfrm>
            <a:custGeom>
              <a:rect b="b" l="l" r="r" t="t"/>
              <a:pathLst>
                <a:path extrusionOk="0" h="6525" w="32621">
                  <a:moveTo>
                    <a:pt x="1" y="1"/>
                  </a:moveTo>
                  <a:lnTo>
                    <a:pt x="1" y="6525"/>
                  </a:lnTo>
                  <a:lnTo>
                    <a:pt x="32620" y="6525"/>
                  </a:lnTo>
                  <a:lnTo>
                    <a:pt x="32620" y="1"/>
                  </a:lnTo>
                  <a:close/>
                </a:path>
              </a:pathLst>
            </a:custGeom>
            <a:solidFill>
              <a:srgbClr val="424B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33"/>
            <p:cNvSpPr/>
            <p:nvPr/>
          </p:nvSpPr>
          <p:spPr>
            <a:xfrm>
              <a:off x="7913039" y="2110144"/>
              <a:ext cx="384683" cy="76946"/>
            </a:xfrm>
            <a:custGeom>
              <a:rect b="b" l="l" r="r" t="t"/>
              <a:pathLst>
                <a:path extrusionOk="0" h="6525" w="32621">
                  <a:moveTo>
                    <a:pt x="1" y="1"/>
                  </a:moveTo>
                  <a:lnTo>
                    <a:pt x="1" y="6525"/>
                  </a:lnTo>
                  <a:lnTo>
                    <a:pt x="32620" y="6525"/>
                  </a:lnTo>
                  <a:lnTo>
                    <a:pt x="32620" y="1"/>
                  </a:lnTo>
                  <a:close/>
                </a:path>
              </a:pathLst>
            </a:custGeom>
            <a:solidFill>
              <a:srgbClr val="424B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33"/>
            <p:cNvSpPr/>
            <p:nvPr/>
          </p:nvSpPr>
          <p:spPr>
            <a:xfrm>
              <a:off x="7913039" y="2264013"/>
              <a:ext cx="384683" cy="76946"/>
            </a:xfrm>
            <a:custGeom>
              <a:rect b="b" l="l" r="r" t="t"/>
              <a:pathLst>
                <a:path extrusionOk="0" h="6525" w="32621">
                  <a:moveTo>
                    <a:pt x="1" y="1"/>
                  </a:moveTo>
                  <a:lnTo>
                    <a:pt x="1" y="6525"/>
                  </a:lnTo>
                  <a:lnTo>
                    <a:pt x="32620" y="6525"/>
                  </a:lnTo>
                  <a:lnTo>
                    <a:pt x="32620" y="1"/>
                  </a:lnTo>
                  <a:close/>
                </a:path>
              </a:pathLst>
            </a:custGeom>
            <a:solidFill>
              <a:srgbClr val="424B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33"/>
            <p:cNvSpPr/>
            <p:nvPr/>
          </p:nvSpPr>
          <p:spPr>
            <a:xfrm>
              <a:off x="7913039" y="2494815"/>
              <a:ext cx="615486" cy="76946"/>
            </a:xfrm>
            <a:custGeom>
              <a:rect b="b" l="l" r="r" t="t"/>
              <a:pathLst>
                <a:path extrusionOk="0" h="6525" w="52193">
                  <a:moveTo>
                    <a:pt x="1" y="1"/>
                  </a:moveTo>
                  <a:lnTo>
                    <a:pt x="1" y="6525"/>
                  </a:lnTo>
                  <a:lnTo>
                    <a:pt x="52192" y="6525"/>
                  </a:lnTo>
                  <a:lnTo>
                    <a:pt x="52192" y="1"/>
                  </a:lnTo>
                  <a:close/>
                </a:path>
              </a:pathLst>
            </a:custGeom>
            <a:solidFill>
              <a:srgbClr val="424B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33"/>
            <p:cNvSpPr/>
            <p:nvPr/>
          </p:nvSpPr>
          <p:spPr>
            <a:xfrm>
              <a:off x="7913039" y="2648684"/>
              <a:ext cx="615486" cy="76946"/>
            </a:xfrm>
            <a:custGeom>
              <a:rect b="b" l="l" r="r" t="t"/>
              <a:pathLst>
                <a:path extrusionOk="0" h="6525" w="52193">
                  <a:moveTo>
                    <a:pt x="1" y="1"/>
                  </a:moveTo>
                  <a:lnTo>
                    <a:pt x="1" y="6525"/>
                  </a:lnTo>
                  <a:lnTo>
                    <a:pt x="52192" y="6525"/>
                  </a:lnTo>
                  <a:lnTo>
                    <a:pt x="52192" y="1"/>
                  </a:lnTo>
                  <a:close/>
                </a:path>
              </a:pathLst>
            </a:custGeom>
            <a:solidFill>
              <a:srgbClr val="424B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33"/>
            <p:cNvSpPr/>
            <p:nvPr/>
          </p:nvSpPr>
          <p:spPr>
            <a:xfrm>
              <a:off x="7913039" y="2802552"/>
              <a:ext cx="615486" cy="76946"/>
            </a:xfrm>
            <a:custGeom>
              <a:rect b="b" l="l" r="r" t="t"/>
              <a:pathLst>
                <a:path extrusionOk="0" h="6525" w="52193">
                  <a:moveTo>
                    <a:pt x="1" y="0"/>
                  </a:moveTo>
                  <a:lnTo>
                    <a:pt x="1" y="6524"/>
                  </a:lnTo>
                  <a:lnTo>
                    <a:pt x="52192" y="6524"/>
                  </a:lnTo>
                  <a:lnTo>
                    <a:pt x="52192" y="0"/>
                  </a:lnTo>
                  <a:close/>
                </a:path>
              </a:pathLst>
            </a:custGeom>
            <a:solidFill>
              <a:srgbClr val="424B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33"/>
            <p:cNvSpPr/>
            <p:nvPr/>
          </p:nvSpPr>
          <p:spPr>
            <a:xfrm>
              <a:off x="7797638" y="3110290"/>
              <a:ext cx="346216" cy="76946"/>
            </a:xfrm>
            <a:custGeom>
              <a:rect b="b" l="l" r="r" t="t"/>
              <a:pathLst>
                <a:path extrusionOk="0" h="6525" w="29359">
                  <a:moveTo>
                    <a:pt x="1" y="0"/>
                  </a:moveTo>
                  <a:lnTo>
                    <a:pt x="1" y="6524"/>
                  </a:lnTo>
                  <a:lnTo>
                    <a:pt x="29359" y="6524"/>
                  </a:lnTo>
                  <a:lnTo>
                    <a:pt x="29359" y="0"/>
                  </a:lnTo>
                  <a:close/>
                </a:path>
              </a:pathLst>
            </a:custGeom>
            <a:solidFill>
              <a:srgbClr val="424B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33"/>
            <p:cNvSpPr/>
            <p:nvPr/>
          </p:nvSpPr>
          <p:spPr>
            <a:xfrm>
              <a:off x="7797638" y="3264158"/>
              <a:ext cx="346216" cy="76946"/>
            </a:xfrm>
            <a:custGeom>
              <a:rect b="b" l="l" r="r" t="t"/>
              <a:pathLst>
                <a:path extrusionOk="0" h="6525" w="29359">
                  <a:moveTo>
                    <a:pt x="1" y="0"/>
                  </a:moveTo>
                  <a:lnTo>
                    <a:pt x="1" y="6524"/>
                  </a:lnTo>
                  <a:lnTo>
                    <a:pt x="29359" y="6524"/>
                  </a:lnTo>
                  <a:lnTo>
                    <a:pt x="29359" y="0"/>
                  </a:lnTo>
                  <a:close/>
                </a:path>
              </a:pathLst>
            </a:custGeom>
            <a:solidFill>
              <a:srgbClr val="424B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33"/>
            <p:cNvSpPr/>
            <p:nvPr/>
          </p:nvSpPr>
          <p:spPr>
            <a:xfrm>
              <a:off x="7797638" y="3418027"/>
              <a:ext cx="346216" cy="76946"/>
            </a:xfrm>
            <a:custGeom>
              <a:rect b="b" l="l" r="r" t="t"/>
              <a:pathLst>
                <a:path extrusionOk="0" h="6525" w="29359">
                  <a:moveTo>
                    <a:pt x="1" y="0"/>
                  </a:moveTo>
                  <a:lnTo>
                    <a:pt x="1" y="6524"/>
                  </a:lnTo>
                  <a:lnTo>
                    <a:pt x="29359" y="6524"/>
                  </a:lnTo>
                  <a:lnTo>
                    <a:pt x="29359" y="0"/>
                  </a:lnTo>
                  <a:close/>
                </a:path>
              </a:pathLst>
            </a:custGeom>
            <a:solidFill>
              <a:srgbClr val="424B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33"/>
            <p:cNvSpPr/>
            <p:nvPr/>
          </p:nvSpPr>
          <p:spPr>
            <a:xfrm>
              <a:off x="8413100" y="1828800"/>
              <a:ext cx="333193" cy="319819"/>
            </a:xfrm>
            <a:custGeom>
              <a:rect b="b" l="l" r="r" t="t"/>
              <a:pathLst>
                <a:path extrusionOk="0" h="26097" w="26097">
                  <a:moveTo>
                    <a:pt x="0" y="1"/>
                  </a:moveTo>
                  <a:lnTo>
                    <a:pt x="0" y="26097"/>
                  </a:lnTo>
                  <a:lnTo>
                    <a:pt x="26096" y="26097"/>
                  </a:lnTo>
                  <a:lnTo>
                    <a:pt x="0" y="1"/>
                  </a:lnTo>
                  <a:close/>
                </a:path>
              </a:pathLst>
            </a:custGeom>
            <a:solidFill>
              <a:srgbClr val="BBBFFF"/>
            </a:solidFill>
            <a:ln cap="flat" cmpd="sng" w="9525">
              <a:solidFill>
                <a:srgbClr val="BBB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oftware Development Bussines Plan by Slidesgo">
  <a:themeElements>
    <a:clrScheme name="Simple Light">
      <a:dk1>
        <a:srgbClr val="CEF3F5"/>
      </a:dk1>
      <a:lt1>
        <a:srgbClr val="FFFFFF"/>
      </a:lt1>
      <a:dk2>
        <a:srgbClr val="0A1D42"/>
      </a:dk2>
      <a:lt2>
        <a:srgbClr val="29272C"/>
      </a:lt2>
      <a:accent1>
        <a:srgbClr val="C8AEF8"/>
      </a:accent1>
      <a:accent2>
        <a:srgbClr val="878FFF"/>
      </a:accent2>
      <a:accent3>
        <a:srgbClr val="9154F8"/>
      </a:accent3>
      <a:accent4>
        <a:srgbClr val="35C2DF"/>
      </a:accent4>
      <a:accent5>
        <a:srgbClr val="CA7BEB"/>
      </a:accent5>
      <a:accent6>
        <a:srgbClr val="972CB4"/>
      </a:accent6>
      <a:hlink>
        <a:srgbClr val="CEF3F5"/>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